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1" r:id="rId1"/>
  </p:sldMasterIdLst>
  <p:notesMasterIdLst>
    <p:notesMasterId r:id="rId79"/>
  </p:notesMasterIdLst>
  <p:sldIdLst>
    <p:sldId id="295"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57" r:id="rId34"/>
    <p:sldId id="258" r:id="rId35"/>
    <p:sldId id="315" r:id="rId36"/>
    <p:sldId id="320" r:id="rId37"/>
    <p:sldId id="322" r:id="rId38"/>
    <p:sldId id="323" r:id="rId39"/>
    <p:sldId id="365" r:id="rId40"/>
    <p:sldId id="366" r:id="rId41"/>
    <p:sldId id="324" r:id="rId42"/>
    <p:sldId id="363" r:id="rId43"/>
    <p:sldId id="364" r:id="rId44"/>
    <p:sldId id="360" r:id="rId45"/>
    <p:sldId id="361" r:id="rId46"/>
    <p:sldId id="362" r:id="rId47"/>
    <p:sldId id="325" r:id="rId48"/>
    <p:sldId id="326" r:id="rId49"/>
    <p:sldId id="327" r:id="rId50"/>
    <p:sldId id="328" r:id="rId51"/>
    <p:sldId id="329" r:id="rId52"/>
    <p:sldId id="330" r:id="rId53"/>
    <p:sldId id="331" r:id="rId54"/>
    <p:sldId id="332" r:id="rId55"/>
    <p:sldId id="333" r:id="rId56"/>
    <p:sldId id="334" r:id="rId57"/>
    <p:sldId id="335" r:id="rId58"/>
    <p:sldId id="336" r:id="rId59"/>
    <p:sldId id="337" r:id="rId60"/>
    <p:sldId id="338" r:id="rId61"/>
    <p:sldId id="339" r:id="rId62"/>
    <p:sldId id="340" r:id="rId63"/>
    <p:sldId id="341" r:id="rId64"/>
    <p:sldId id="342" r:id="rId65"/>
    <p:sldId id="344" r:id="rId66"/>
    <p:sldId id="345" r:id="rId67"/>
    <p:sldId id="346" r:id="rId68"/>
    <p:sldId id="348" r:id="rId69"/>
    <p:sldId id="350" r:id="rId70"/>
    <p:sldId id="351" r:id="rId71"/>
    <p:sldId id="352" r:id="rId72"/>
    <p:sldId id="354" r:id="rId73"/>
    <p:sldId id="355" r:id="rId74"/>
    <p:sldId id="356" r:id="rId75"/>
    <p:sldId id="357" r:id="rId76"/>
    <p:sldId id="358" r:id="rId77"/>
    <p:sldId id="359" r:id="rId7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106" d="100"/>
          <a:sy n="106" d="100"/>
        </p:scale>
        <p:origin x="176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411321-B33B-4AE1-9646-658C5DF95393}" type="datetimeFigureOut">
              <a:rPr lang="en-US" smtClean="0"/>
              <a:t>8/26/2024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16BC13-9150-4169-8CF5-42F3F3EF0B48}" type="slidenum">
              <a:rPr lang="en-US" smtClean="0"/>
              <a:t>‹#›</a:t>
            </a:fld>
            <a:endParaRPr lang="en-US"/>
          </a:p>
        </p:txBody>
      </p:sp>
    </p:spTree>
    <p:extLst>
      <p:ext uri="{BB962C8B-B14F-4D97-AF65-F5344CB8AC3E}">
        <p14:creationId xmlns:p14="http://schemas.microsoft.com/office/powerpoint/2010/main" val="4055550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776471-5649-4CC3-BBBD-5A1096CD3E9D}" type="slidenum">
              <a:rPr lang="en-US" smtClean="0"/>
              <a:t>45</a:t>
            </a:fld>
            <a:endParaRPr lang="en-US"/>
          </a:p>
        </p:txBody>
      </p:sp>
    </p:spTree>
    <p:extLst>
      <p:ext uri="{BB962C8B-B14F-4D97-AF65-F5344CB8AC3E}">
        <p14:creationId xmlns:p14="http://schemas.microsoft.com/office/powerpoint/2010/main" val="3494071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20" name="Footer Placeholder 19"/>
          <p:cNvSpPr>
            <a:spLocks noGrp="1"/>
          </p:cNvSpPr>
          <p:nvPr>
            <p:ph type="ftr" sz="quarter" idx="11"/>
          </p:nvPr>
        </p:nvSpPr>
        <p:spPr/>
        <p:txBody>
          <a:bodyPr/>
          <a:lstStyle/>
          <a:p>
            <a:endParaRPr lang="fa-IR"/>
          </a:p>
        </p:txBody>
      </p:sp>
      <p:sp>
        <p:nvSpPr>
          <p:cNvPr id="10" name="Slide Number Placeholder 9"/>
          <p:cNvSpPr>
            <a:spLocks noGrp="1"/>
          </p:cNvSpPr>
          <p:nvPr>
            <p:ph type="sldNum" sz="quarter" idx="12"/>
          </p:nvPr>
        </p:nvSpPr>
        <p:spPr/>
        <p:txBody>
          <a:bodyPr/>
          <a:lstStyle/>
          <a:p>
            <a:fld id="{DABCD259-E40B-4659-A1AB-34B3EBEFA17D}" type="slidenum">
              <a:rPr lang="fa-IR" smtClean="0"/>
              <a:pPr/>
              <a:t>‹#›</a:t>
            </a:fld>
            <a:endParaRPr lang="fa-IR"/>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ABCD259-E40B-4659-A1AB-34B3EBEFA17D}"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ABCD259-E40B-4659-A1AB-34B3EBEFA17D}"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301625"/>
            <a:ext cx="7772400" cy="1462088"/>
          </a:xfrm>
        </p:spPr>
        <p:txBody>
          <a:bodyPr/>
          <a:lstStyle/>
          <a:p>
            <a:r>
              <a:rPr lang="en-US"/>
              <a:t>Click to edit Master title style</a:t>
            </a:r>
            <a:endParaRPr lang="fa-IR"/>
          </a:p>
        </p:txBody>
      </p:sp>
      <p:sp>
        <p:nvSpPr>
          <p:cNvPr id="3" name="Table Placeholder 2"/>
          <p:cNvSpPr>
            <a:spLocks noGrp="1"/>
          </p:cNvSpPr>
          <p:nvPr>
            <p:ph type="tbl" idx="1"/>
          </p:nvPr>
        </p:nvSpPr>
        <p:spPr>
          <a:xfrm>
            <a:off x="685800" y="1981200"/>
            <a:ext cx="7772400" cy="4114800"/>
          </a:xfrm>
        </p:spPr>
        <p:txBody>
          <a:bodyPr/>
          <a:lstStyle/>
          <a:p>
            <a:pPr lvl="0"/>
            <a:endParaRPr lang="fa-IR" noProof="0"/>
          </a:p>
        </p:txBody>
      </p:sp>
      <p:sp>
        <p:nvSpPr>
          <p:cNvPr id="4" name="Rectangle 139"/>
          <p:cNvSpPr>
            <a:spLocks noGrp="1" noChangeArrowheads="1"/>
          </p:cNvSpPr>
          <p:nvPr>
            <p:ph type="dt" sz="half" idx="10"/>
          </p:nvPr>
        </p:nvSpPr>
        <p:spPr>
          <a:ln/>
        </p:spPr>
        <p:txBody>
          <a:bodyPr/>
          <a:lstStyle>
            <a:lvl1pPr>
              <a:defRPr/>
            </a:lvl1pPr>
          </a:lstStyle>
          <a:p>
            <a:pPr>
              <a:defRPr/>
            </a:pPr>
            <a:endParaRPr lang="en-US"/>
          </a:p>
        </p:txBody>
      </p:sp>
      <p:sp>
        <p:nvSpPr>
          <p:cNvPr id="5" name="Rectangle 140"/>
          <p:cNvSpPr>
            <a:spLocks noGrp="1" noChangeArrowheads="1"/>
          </p:cNvSpPr>
          <p:nvPr>
            <p:ph type="ftr" sz="quarter" idx="11"/>
          </p:nvPr>
        </p:nvSpPr>
        <p:spPr>
          <a:ln/>
        </p:spPr>
        <p:txBody>
          <a:bodyPr/>
          <a:lstStyle>
            <a:lvl1pPr>
              <a:defRPr/>
            </a:lvl1pPr>
          </a:lstStyle>
          <a:p>
            <a:pPr>
              <a:defRPr/>
            </a:pPr>
            <a:endParaRPr lang="en-US"/>
          </a:p>
        </p:txBody>
      </p:sp>
      <p:sp>
        <p:nvSpPr>
          <p:cNvPr id="6" name="Rectangle 141"/>
          <p:cNvSpPr>
            <a:spLocks noGrp="1" noChangeArrowheads="1"/>
          </p:cNvSpPr>
          <p:nvPr>
            <p:ph type="sldNum" sz="quarter" idx="12"/>
          </p:nvPr>
        </p:nvSpPr>
        <p:spPr>
          <a:ln/>
        </p:spPr>
        <p:txBody>
          <a:bodyPr/>
          <a:lstStyle>
            <a:lvl1pPr>
              <a:defRPr/>
            </a:lvl1pPr>
          </a:lstStyle>
          <a:p>
            <a:fld id="{6FD19C60-45E4-460F-9089-B4CDED719D0F}" type="slidenum">
              <a:rPr lang="ar-SA"/>
              <a:pPr/>
              <a:t>‹#›</a:t>
            </a:fld>
            <a:endParaRPr lang="en-US"/>
          </a:p>
        </p:txBody>
      </p:sp>
    </p:spTree>
    <p:extLst>
      <p:ext uri="{BB962C8B-B14F-4D97-AF65-F5344CB8AC3E}">
        <p14:creationId xmlns:p14="http://schemas.microsoft.com/office/powerpoint/2010/main" val="1889867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ABCD259-E40B-4659-A1AB-34B3EBEFA17D}"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ABCD259-E40B-4659-A1AB-34B3EBEFA17D}" type="slidenum">
              <a:rPr lang="fa-IR" smtClean="0"/>
              <a:pPr/>
              <a:t>‹#›</a:t>
            </a:fld>
            <a:endParaRPr lang="fa-I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ABCD259-E40B-4659-A1AB-34B3EBEFA17D}"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ABCD259-E40B-4659-A1AB-34B3EBEFA17D}"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ABCD259-E40B-4659-A1AB-34B3EBEFA17D}"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ABCD259-E40B-4659-A1AB-34B3EBEFA17D}" type="slidenum">
              <a:rPr lang="fa-IR" smtClean="0"/>
              <a:pPr/>
              <a:t>‹#›</a:t>
            </a:fld>
            <a:endParaRPr lang="fa-I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ABCD259-E40B-4659-A1AB-34B3EBEFA17D}"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FB9AEDDD-4299-436F-BD73-BCF3FF583E31}" type="datetimeFigureOut">
              <a:rPr lang="fa-IR" smtClean="0"/>
              <a:pPr/>
              <a:t>21/02/1446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ABCD259-E40B-4659-A1AB-34B3EBEFA17D}" type="slidenum">
              <a:rPr lang="fa-IR" smtClean="0"/>
              <a:pPr/>
              <a:t>‹#›</a:t>
            </a:fld>
            <a:endParaRPr lang="fa-I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FB9AEDDD-4299-436F-BD73-BCF3FF583E31}" type="datetimeFigureOut">
              <a:rPr lang="fa-IR" smtClean="0"/>
              <a:pPr/>
              <a:t>21/02/1446</a:t>
            </a:fld>
            <a:endParaRPr lang="fa-I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fa-I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ABCD259-E40B-4659-A1AB-34B3EBEFA17D}" type="slidenum">
              <a:rPr lang="fa-IR" smtClean="0"/>
              <a:pPr/>
              <a:t>‹#›</a:t>
            </a:fld>
            <a:endParaRPr lang="fa-I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Ofogh\Desktop\New Folder\flash\document30-5-89\My Pictures\freshcut.jpg"/>
          <p:cNvPicPr>
            <a:picLocks noChangeAspect="1" noChangeArrowheads="1"/>
          </p:cNvPicPr>
          <p:nvPr/>
        </p:nvPicPr>
        <p:blipFill>
          <a:blip r:embed="rId2"/>
          <a:srcRect/>
          <a:stretch>
            <a:fillRect/>
          </a:stretch>
        </p:blipFill>
        <p:spPr bwMode="auto">
          <a:xfrm>
            <a:off x="0" y="0"/>
            <a:ext cx="9144000" cy="6858000"/>
          </a:xfrm>
          <a:prstGeom prst="rect">
            <a:avLst/>
          </a:prstGeom>
          <a:solidFill>
            <a:schemeClr val="accent2"/>
          </a:solidFill>
          <a:ln w="9525">
            <a:noFill/>
            <a:miter lim="800000"/>
            <a:headEnd/>
            <a:tailEnd/>
          </a:ln>
        </p:spPr>
      </p:pic>
      <p:pic>
        <p:nvPicPr>
          <p:cNvPr id="3" name="Picture 2" descr="23"/>
          <p:cNvPicPr>
            <a:picLocks noChangeAspect="1" noChangeArrowheads="1"/>
          </p:cNvPicPr>
          <p:nvPr/>
        </p:nvPicPr>
        <p:blipFill>
          <a:blip r:embed="rId3">
            <a:clrChange>
              <a:clrFrom>
                <a:srgbClr val="FFFFFF"/>
              </a:clrFrom>
              <a:clrTo>
                <a:srgbClr val="FFFFFF">
                  <a:alpha val="0"/>
                </a:srgbClr>
              </a:clrTo>
            </a:clrChange>
            <a:lum bright="-100000"/>
          </a:blip>
          <a:srcRect/>
          <a:stretch>
            <a:fillRect/>
          </a:stretch>
        </p:blipFill>
        <p:spPr bwMode="auto">
          <a:xfrm>
            <a:off x="228600" y="304800"/>
            <a:ext cx="4175125" cy="3325812"/>
          </a:xfrm>
          <a:prstGeom prst="rect">
            <a:avLst/>
          </a:prstGeom>
          <a:noFill/>
          <a:effectLst>
            <a:glow rad="101600">
              <a:srgbClr val="FFAFFF">
                <a:alpha val="40000"/>
              </a:srgbClr>
            </a:glow>
            <a:reflection blurRad="6350" stA="50000" endA="300" endPos="90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fa-IR">
                <a:cs typeface="B Mitra" pitchFamily="2" charset="-78"/>
              </a:rPr>
              <a:t>افزايش نياز وتغيير متابوليسم مواد غذايي</a:t>
            </a:r>
            <a:endParaRPr lang="en-US">
              <a:cs typeface="B Mitra" pitchFamily="2" charset="-78"/>
            </a:endParaRPr>
          </a:p>
        </p:txBody>
      </p:sp>
      <p:sp>
        <p:nvSpPr>
          <p:cNvPr id="11267" name="Rectangle 3"/>
          <p:cNvSpPr>
            <a:spLocks noGrp="1" noChangeArrowheads="1"/>
          </p:cNvSpPr>
          <p:nvPr>
            <p:ph idx="1"/>
          </p:nvPr>
        </p:nvSpPr>
        <p:spPr/>
        <p:txBody>
          <a:bodyPr/>
          <a:lstStyle/>
          <a:p>
            <a:pPr algn="r" rtl="1" eaLnBrk="1" hangingPunct="1"/>
            <a:r>
              <a:rPr lang="fa-IR" sz="6000" dirty="0">
                <a:cs typeface="B Mitra" pitchFamily="2" charset="-78"/>
              </a:rPr>
              <a:t>بيماري غدد درون ريز</a:t>
            </a:r>
          </a:p>
          <a:p>
            <a:pPr algn="r" rtl="1" eaLnBrk="1" hangingPunct="1"/>
            <a:r>
              <a:rPr lang="fa-IR" sz="6000" dirty="0">
                <a:cs typeface="B Mitra" pitchFamily="2" charset="-78"/>
              </a:rPr>
              <a:t>تب</a:t>
            </a:r>
          </a:p>
        </p:txBody>
      </p:sp>
    </p:spTree>
    <p:extLst>
      <p:ext uri="{BB962C8B-B14F-4D97-AF65-F5344CB8AC3E}">
        <p14:creationId xmlns:p14="http://schemas.microsoft.com/office/powerpoint/2010/main" val="2524732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476250"/>
            <a:ext cx="8002588" cy="1152525"/>
          </a:xfrm>
        </p:spPr>
        <p:txBody>
          <a:bodyPr>
            <a:normAutofit fontScale="90000"/>
          </a:bodyPr>
          <a:lstStyle/>
          <a:p>
            <a:pPr eaLnBrk="1" hangingPunct="1"/>
            <a:r>
              <a:rPr lang="fa-IR" sz="4800">
                <a:cs typeface="B Mitra" pitchFamily="2" charset="-78"/>
              </a:rPr>
              <a:t>تاخير رشد غير عضوي(غير ارگانيك)</a:t>
            </a:r>
            <a:br>
              <a:rPr lang="en-US" sz="5400">
                <a:cs typeface="B Mitra" pitchFamily="2" charset="-78"/>
              </a:rPr>
            </a:br>
            <a:endParaRPr lang="en-US" sz="5400">
              <a:cs typeface="B Mitra" pitchFamily="2" charset="-78"/>
            </a:endParaRPr>
          </a:p>
        </p:txBody>
      </p:sp>
      <p:sp>
        <p:nvSpPr>
          <p:cNvPr id="12291" name="Rectangle 3"/>
          <p:cNvSpPr>
            <a:spLocks noGrp="1" noChangeArrowheads="1"/>
          </p:cNvSpPr>
          <p:nvPr>
            <p:ph idx="1"/>
          </p:nvPr>
        </p:nvSpPr>
        <p:spPr>
          <a:xfrm>
            <a:off x="457200" y="1484313"/>
            <a:ext cx="8229600" cy="4641850"/>
          </a:xfrm>
        </p:spPr>
        <p:txBody>
          <a:bodyPr/>
          <a:lstStyle/>
          <a:p>
            <a:pPr algn="r" rtl="1" eaLnBrk="1" hangingPunct="1"/>
            <a:r>
              <a:rPr lang="fa-IR" sz="4400">
                <a:cs typeface="B Mitra" pitchFamily="2" charset="-78"/>
              </a:rPr>
              <a:t>مشكلات مربوط به رابطه شير خوار-مادر</a:t>
            </a:r>
          </a:p>
          <a:p>
            <a:pPr algn="r" rtl="1" eaLnBrk="1" hangingPunct="1"/>
            <a:r>
              <a:rPr lang="fa-IR" sz="4400">
                <a:cs typeface="B Mitra" pitchFamily="2" charset="-78"/>
              </a:rPr>
              <a:t>مشكلات خانوادگي</a:t>
            </a:r>
          </a:p>
          <a:p>
            <a:pPr algn="r" rtl="1" eaLnBrk="1" hangingPunct="1"/>
            <a:r>
              <a:rPr lang="fa-IR" sz="4400">
                <a:cs typeface="B Mitra" pitchFamily="2" charset="-78"/>
              </a:rPr>
              <a:t>مشكلات اقتصادي ،اجتماعي وتنش ها</a:t>
            </a:r>
          </a:p>
          <a:p>
            <a:pPr algn="r" rtl="1" eaLnBrk="1" hangingPunct="1"/>
            <a:r>
              <a:rPr lang="fa-IR" sz="4400">
                <a:cs typeface="B Mitra" pitchFamily="2" charset="-78"/>
              </a:rPr>
              <a:t>مشكلات تغذيه اي</a:t>
            </a:r>
            <a:endParaRPr lang="en-US" sz="4400">
              <a:cs typeface="B Mitra" pitchFamily="2" charset="-78"/>
            </a:endParaRPr>
          </a:p>
        </p:txBody>
      </p:sp>
    </p:spTree>
    <p:extLst>
      <p:ext uri="{BB962C8B-B14F-4D97-AF65-F5344CB8AC3E}">
        <p14:creationId xmlns:p14="http://schemas.microsoft.com/office/powerpoint/2010/main" val="2132046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pPr eaLnBrk="1" hangingPunct="1"/>
            <a:r>
              <a:rPr lang="fa-IR">
                <a:cs typeface="B Mitra" pitchFamily="2" charset="-78"/>
              </a:rPr>
              <a:t>مشكلات مربوط به رابطه شير خوار-مادر</a:t>
            </a:r>
            <a:br>
              <a:rPr lang="fa-IR">
                <a:solidFill>
                  <a:srgbClr val="FF0066"/>
                </a:solidFill>
                <a:cs typeface="B Mitra" pitchFamily="2" charset="-78"/>
              </a:rPr>
            </a:br>
            <a:endParaRPr lang="en-US">
              <a:solidFill>
                <a:srgbClr val="FF0066"/>
              </a:solidFill>
              <a:cs typeface="B Mitra" pitchFamily="2" charset="-78"/>
            </a:endParaRPr>
          </a:p>
        </p:txBody>
      </p:sp>
      <p:sp>
        <p:nvSpPr>
          <p:cNvPr id="13315" name="Rectangle 3"/>
          <p:cNvSpPr>
            <a:spLocks noGrp="1" noChangeArrowheads="1"/>
          </p:cNvSpPr>
          <p:nvPr>
            <p:ph idx="1"/>
          </p:nvPr>
        </p:nvSpPr>
        <p:spPr>
          <a:xfrm>
            <a:off x="457200" y="1052513"/>
            <a:ext cx="8229600" cy="5073650"/>
          </a:xfrm>
        </p:spPr>
        <p:txBody>
          <a:bodyPr>
            <a:normAutofit/>
          </a:bodyPr>
          <a:lstStyle/>
          <a:p>
            <a:pPr algn="r" rtl="1" eaLnBrk="1" hangingPunct="1"/>
            <a:r>
              <a:rPr lang="fa-IR" sz="4000">
                <a:cs typeface="B Mitra" pitchFamily="2" charset="-78"/>
              </a:rPr>
              <a:t>آشفتگي سروصورت ولباس كودك</a:t>
            </a:r>
          </a:p>
          <a:p>
            <a:pPr algn="r" rtl="1" eaLnBrk="1" hangingPunct="1"/>
            <a:r>
              <a:rPr lang="fa-IR" sz="4000">
                <a:cs typeface="B Mitra" pitchFamily="2" charset="-78"/>
              </a:rPr>
              <a:t>كاهش يا افزايش مدت خواب</a:t>
            </a:r>
          </a:p>
          <a:p>
            <a:pPr algn="r" rtl="1" eaLnBrk="1" hangingPunct="1"/>
            <a:r>
              <a:rPr lang="fa-IR" sz="4000">
                <a:cs typeface="B Mitra" pitchFamily="2" charset="-78"/>
              </a:rPr>
              <a:t>كاهش يا فقدان تماس چشمي</a:t>
            </a:r>
          </a:p>
          <a:p>
            <a:pPr algn="r" rtl="1" eaLnBrk="1" hangingPunct="1"/>
            <a:r>
              <a:rPr lang="fa-IR" sz="4000">
                <a:cs typeface="B Mitra" pitchFamily="2" charset="-78"/>
              </a:rPr>
              <a:t>امتناع شيرخوار از خوردن غذا</a:t>
            </a:r>
          </a:p>
          <a:p>
            <a:pPr algn="r" rtl="1" eaLnBrk="1" hangingPunct="1"/>
            <a:r>
              <a:rPr lang="fa-IR" sz="4000">
                <a:cs typeface="B Mitra" pitchFamily="2" charset="-78"/>
              </a:rPr>
              <a:t>تغذيه اجباري كودك توسط والدين </a:t>
            </a:r>
          </a:p>
          <a:p>
            <a:pPr algn="r" rtl="1" eaLnBrk="1" hangingPunct="1"/>
            <a:r>
              <a:rPr lang="fa-IR" sz="4000">
                <a:cs typeface="B Mitra" pitchFamily="2" charset="-78"/>
              </a:rPr>
              <a:t>اضطراب ،افسردگي ،اختلال شخصيت والدين </a:t>
            </a:r>
          </a:p>
          <a:p>
            <a:pPr algn="r" rtl="1" eaLnBrk="1" hangingPunct="1"/>
            <a:r>
              <a:rPr lang="fa-IR" sz="4000">
                <a:cs typeface="B Mitra" pitchFamily="2" charset="-78"/>
              </a:rPr>
              <a:t>جداكردن كودك ازمادر (بستري در بيمارستان)</a:t>
            </a:r>
            <a:endParaRPr lang="en-US" sz="4000">
              <a:cs typeface="B Mitra" pitchFamily="2" charset="-78"/>
            </a:endParaRPr>
          </a:p>
        </p:txBody>
      </p:sp>
    </p:spTree>
    <p:extLst>
      <p:ext uri="{BB962C8B-B14F-4D97-AF65-F5344CB8AC3E}">
        <p14:creationId xmlns:p14="http://schemas.microsoft.com/office/powerpoint/2010/main" val="1691879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pPr eaLnBrk="1" hangingPunct="1"/>
            <a:r>
              <a:rPr lang="fa-IR" sz="5400">
                <a:cs typeface="B Mitra" pitchFamily="2" charset="-78"/>
              </a:rPr>
              <a:t>مشكلات خانوادگي</a:t>
            </a:r>
            <a:br>
              <a:rPr lang="fa-IR" sz="4000">
                <a:cs typeface="B Mitra" pitchFamily="2" charset="-78"/>
              </a:rPr>
            </a:br>
            <a:endParaRPr lang="en-US" sz="4000">
              <a:cs typeface="B Mitra" pitchFamily="2" charset="-78"/>
            </a:endParaRPr>
          </a:p>
        </p:txBody>
      </p:sp>
      <p:sp>
        <p:nvSpPr>
          <p:cNvPr id="14339" name="Rectangle 3"/>
          <p:cNvSpPr>
            <a:spLocks noGrp="1" noChangeArrowheads="1"/>
          </p:cNvSpPr>
          <p:nvPr>
            <p:ph idx="1"/>
          </p:nvPr>
        </p:nvSpPr>
        <p:spPr>
          <a:xfrm>
            <a:off x="457200" y="1052513"/>
            <a:ext cx="8229600" cy="5073650"/>
          </a:xfrm>
        </p:spPr>
        <p:txBody>
          <a:bodyPr>
            <a:normAutofit/>
          </a:bodyPr>
          <a:lstStyle/>
          <a:p>
            <a:pPr algn="r" rtl="1" eaLnBrk="1" hangingPunct="1">
              <a:lnSpc>
                <a:spcPct val="90000"/>
              </a:lnSpc>
            </a:pPr>
            <a:r>
              <a:rPr lang="fa-IR" sz="4000" dirty="0">
                <a:cs typeface="B Mitra" pitchFamily="2" charset="-78"/>
              </a:rPr>
              <a:t>اعتياد والدين </a:t>
            </a:r>
          </a:p>
          <a:p>
            <a:pPr algn="r" rtl="1" eaLnBrk="1" hangingPunct="1">
              <a:lnSpc>
                <a:spcPct val="90000"/>
              </a:lnSpc>
            </a:pPr>
            <a:r>
              <a:rPr lang="fa-IR" sz="4000" dirty="0">
                <a:cs typeface="B Mitra" pitchFamily="2" charset="-78"/>
              </a:rPr>
              <a:t>بيماري جسمي والدين </a:t>
            </a:r>
          </a:p>
          <a:p>
            <a:pPr algn="r" rtl="1" eaLnBrk="1" hangingPunct="1">
              <a:lnSpc>
                <a:spcPct val="90000"/>
              </a:lnSpc>
            </a:pPr>
            <a:r>
              <a:rPr lang="fa-IR" sz="4000" dirty="0">
                <a:cs typeface="B Mitra" pitchFamily="2" charset="-78"/>
              </a:rPr>
              <a:t>بيماري منجر به فوت در خانواده</a:t>
            </a:r>
          </a:p>
          <a:p>
            <a:pPr algn="r" rtl="1" eaLnBrk="1" hangingPunct="1">
              <a:lnSpc>
                <a:spcPct val="90000"/>
              </a:lnSpc>
            </a:pPr>
            <a:r>
              <a:rPr lang="fa-IR" sz="4000" dirty="0">
                <a:cs typeface="B Mitra" pitchFamily="2" charset="-78"/>
              </a:rPr>
              <a:t>غفلت وبي توجهي نسبت به شيرخوار</a:t>
            </a:r>
          </a:p>
          <a:p>
            <a:pPr algn="r" rtl="1" eaLnBrk="1" hangingPunct="1">
              <a:lnSpc>
                <a:spcPct val="90000"/>
              </a:lnSpc>
            </a:pPr>
            <a:r>
              <a:rPr lang="fa-IR" sz="4000" dirty="0">
                <a:cs typeface="B Mitra" pitchFamily="2" charset="-78"/>
              </a:rPr>
              <a:t>كودك آزاري</a:t>
            </a:r>
          </a:p>
          <a:p>
            <a:pPr algn="r" rtl="1" eaLnBrk="1" hangingPunct="1">
              <a:lnSpc>
                <a:spcPct val="90000"/>
              </a:lnSpc>
            </a:pPr>
            <a:r>
              <a:rPr lang="fa-IR" sz="4000" dirty="0">
                <a:cs typeface="B Mitra" pitchFamily="2" charset="-78"/>
              </a:rPr>
              <a:t>سن كم مادر</a:t>
            </a:r>
            <a:endParaRPr lang="en-US" sz="4000" dirty="0">
              <a:cs typeface="B Mitra" pitchFamily="2" charset="-78"/>
            </a:endParaRPr>
          </a:p>
          <a:p>
            <a:pPr algn="r" rtl="1" eaLnBrk="1" hangingPunct="1">
              <a:lnSpc>
                <a:spcPct val="90000"/>
              </a:lnSpc>
            </a:pPr>
            <a:r>
              <a:rPr lang="fa-IR" sz="4000" dirty="0">
                <a:cs typeface="B Mitra" pitchFamily="2" charset="-78"/>
              </a:rPr>
              <a:t>پرجمعیت بودن خانواده</a:t>
            </a:r>
          </a:p>
          <a:p>
            <a:pPr algn="r" rtl="1" eaLnBrk="1" hangingPunct="1">
              <a:lnSpc>
                <a:spcPct val="90000"/>
              </a:lnSpc>
            </a:pPr>
            <a:r>
              <a:rPr lang="fa-IR" sz="4000" dirty="0">
                <a:cs typeface="B Mitra" pitchFamily="2" charset="-78"/>
              </a:rPr>
              <a:t>طلاق وجدايي در خانواده</a:t>
            </a:r>
            <a:endParaRPr lang="en-US" sz="4000" dirty="0">
              <a:cs typeface="B Mitra" pitchFamily="2" charset="-78"/>
            </a:endParaRPr>
          </a:p>
        </p:txBody>
      </p:sp>
    </p:spTree>
    <p:extLst>
      <p:ext uri="{BB962C8B-B14F-4D97-AF65-F5344CB8AC3E}">
        <p14:creationId xmlns:p14="http://schemas.microsoft.com/office/powerpoint/2010/main" val="4139860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fa-IR">
                <a:cs typeface="B Mitra" pitchFamily="2" charset="-78"/>
              </a:rPr>
              <a:t>مشكلات اقتصادي ،اجتماعي وتنش ها</a:t>
            </a:r>
            <a:endParaRPr lang="en-US">
              <a:cs typeface="B Mitra" pitchFamily="2" charset="-78"/>
            </a:endParaRPr>
          </a:p>
        </p:txBody>
      </p:sp>
      <p:sp>
        <p:nvSpPr>
          <p:cNvPr id="15363" name="Rectangle 3"/>
          <p:cNvSpPr>
            <a:spLocks noGrp="1" noChangeArrowheads="1"/>
          </p:cNvSpPr>
          <p:nvPr>
            <p:ph idx="1"/>
          </p:nvPr>
        </p:nvSpPr>
        <p:spPr/>
        <p:txBody>
          <a:bodyPr/>
          <a:lstStyle/>
          <a:p>
            <a:pPr algn="r" rtl="1" eaLnBrk="1" hangingPunct="1"/>
            <a:r>
              <a:rPr lang="fa-IR" sz="4400">
                <a:cs typeface="B Mitra" pitchFamily="2" charset="-78"/>
              </a:rPr>
              <a:t>درآمد كم خانواده</a:t>
            </a:r>
          </a:p>
          <a:p>
            <a:pPr algn="r" rtl="1" eaLnBrk="1" hangingPunct="1"/>
            <a:r>
              <a:rPr lang="fa-IR" sz="4400">
                <a:cs typeface="B Mitra" pitchFamily="2" charset="-78"/>
              </a:rPr>
              <a:t>انواع بلاياي طبيعي</a:t>
            </a:r>
          </a:p>
          <a:p>
            <a:pPr algn="r" rtl="1" eaLnBrk="1" hangingPunct="1"/>
            <a:r>
              <a:rPr lang="fa-IR" sz="4400">
                <a:cs typeface="B Mitra" pitchFamily="2" charset="-78"/>
              </a:rPr>
              <a:t>تصادف ويا هر تنش در  خانواده</a:t>
            </a:r>
            <a:endParaRPr lang="en-US" sz="4400">
              <a:cs typeface="B Mitra" pitchFamily="2" charset="-78"/>
            </a:endParaRPr>
          </a:p>
        </p:txBody>
      </p:sp>
    </p:spTree>
    <p:extLst>
      <p:ext uri="{BB962C8B-B14F-4D97-AF65-F5344CB8AC3E}">
        <p14:creationId xmlns:p14="http://schemas.microsoft.com/office/powerpoint/2010/main" val="1026704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744538"/>
            <a:ext cx="7772400" cy="1019175"/>
          </a:xfrm>
        </p:spPr>
        <p:txBody>
          <a:bodyPr>
            <a:normAutofit fontScale="90000"/>
          </a:bodyPr>
          <a:lstStyle/>
          <a:p>
            <a:pPr eaLnBrk="1" hangingPunct="1"/>
            <a:r>
              <a:rPr lang="fa-IR" sz="6000">
                <a:cs typeface="B Mitra" pitchFamily="2" charset="-78"/>
              </a:rPr>
              <a:t>مشكلات تغذيه اي</a:t>
            </a:r>
            <a:br>
              <a:rPr lang="en-US" sz="4000">
                <a:cs typeface="B Mitra" pitchFamily="2" charset="-78"/>
              </a:rPr>
            </a:br>
            <a:endParaRPr lang="en-US" sz="4000">
              <a:cs typeface="B Mitra" pitchFamily="2" charset="-78"/>
            </a:endParaRPr>
          </a:p>
        </p:txBody>
      </p:sp>
      <p:sp>
        <p:nvSpPr>
          <p:cNvPr id="16387" name="Rectangle 3"/>
          <p:cNvSpPr>
            <a:spLocks noGrp="1" noChangeArrowheads="1"/>
          </p:cNvSpPr>
          <p:nvPr>
            <p:ph idx="1"/>
          </p:nvPr>
        </p:nvSpPr>
        <p:spPr/>
        <p:txBody>
          <a:bodyPr/>
          <a:lstStyle/>
          <a:p>
            <a:pPr algn="r" rtl="1" eaLnBrk="1" hangingPunct="1"/>
            <a:r>
              <a:rPr lang="fa-IR" sz="4400">
                <a:cs typeface="B Mitra" pitchFamily="2" charset="-78"/>
              </a:rPr>
              <a:t>ناآگاهيهاي تغذيه اي در خانواده </a:t>
            </a:r>
          </a:p>
          <a:p>
            <a:pPr algn="r" rtl="1" eaLnBrk="1" hangingPunct="1"/>
            <a:r>
              <a:rPr lang="fa-IR" sz="4400">
                <a:cs typeface="B Mitra" pitchFamily="2" charset="-78"/>
              </a:rPr>
              <a:t>دسترسي نداشتن به غذاي سالم </a:t>
            </a:r>
          </a:p>
          <a:p>
            <a:pPr algn="r" rtl="1" eaLnBrk="1" hangingPunct="1"/>
            <a:r>
              <a:rPr lang="fa-IR" sz="4400">
                <a:cs typeface="B Mitra" pitchFamily="2" charset="-78"/>
              </a:rPr>
              <a:t>نحوه تغذيه</a:t>
            </a:r>
          </a:p>
          <a:p>
            <a:pPr algn="r" rtl="1" eaLnBrk="1" hangingPunct="1"/>
            <a:r>
              <a:rPr lang="fa-IR" sz="4400">
                <a:cs typeface="B Mitra" pitchFamily="2" charset="-78"/>
              </a:rPr>
              <a:t>مشكلات مراقبتي</a:t>
            </a:r>
            <a:endParaRPr lang="en-US" sz="4400">
              <a:cs typeface="B Mitra" pitchFamily="2" charset="-78"/>
            </a:endParaRPr>
          </a:p>
        </p:txBody>
      </p:sp>
    </p:spTree>
    <p:extLst>
      <p:ext uri="{BB962C8B-B14F-4D97-AF65-F5344CB8AC3E}">
        <p14:creationId xmlns:p14="http://schemas.microsoft.com/office/powerpoint/2010/main" val="1420672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fa-IR" sz="5400">
                <a:cs typeface="B Mitra" pitchFamily="2" charset="-78"/>
              </a:rPr>
              <a:t>ناآگاهيهاي تغذيه اي در خانواده</a:t>
            </a:r>
            <a:endParaRPr lang="en-US" sz="5400">
              <a:cs typeface="B Mitra" pitchFamily="2" charset="-78"/>
            </a:endParaRPr>
          </a:p>
        </p:txBody>
      </p:sp>
      <p:sp>
        <p:nvSpPr>
          <p:cNvPr id="17411" name="Rectangle 3"/>
          <p:cNvSpPr>
            <a:spLocks noGrp="1" noChangeArrowheads="1"/>
          </p:cNvSpPr>
          <p:nvPr>
            <p:ph idx="1"/>
          </p:nvPr>
        </p:nvSpPr>
        <p:spPr/>
        <p:txBody>
          <a:bodyPr/>
          <a:lstStyle/>
          <a:p>
            <a:pPr algn="r" rtl="1" eaLnBrk="1" hangingPunct="1">
              <a:lnSpc>
                <a:spcPct val="90000"/>
              </a:lnSpc>
            </a:pPr>
            <a:r>
              <a:rPr lang="fa-IR" sz="4000">
                <a:cs typeface="B Mitra" pitchFamily="2" charset="-78"/>
              </a:rPr>
              <a:t>چگونگي انتخاب غذا وتهيه ،طبخ ،نگهداري</a:t>
            </a:r>
          </a:p>
          <a:p>
            <a:pPr algn="r" rtl="1" eaLnBrk="1" hangingPunct="1">
              <a:lnSpc>
                <a:spcPct val="90000"/>
              </a:lnSpc>
            </a:pPr>
            <a:r>
              <a:rPr lang="fa-IR" sz="4000">
                <a:cs typeface="B Mitra" pitchFamily="2" charset="-78"/>
              </a:rPr>
              <a:t>توزيع غذا در خانوار (تبعيض جنسي)</a:t>
            </a:r>
          </a:p>
          <a:p>
            <a:pPr algn="r" rtl="1" eaLnBrk="1" hangingPunct="1">
              <a:lnSpc>
                <a:spcPct val="90000"/>
              </a:lnSpc>
            </a:pPr>
            <a:r>
              <a:rPr lang="fa-IR" sz="4000">
                <a:cs typeface="B Mitra" pitchFamily="2" charset="-78"/>
              </a:rPr>
              <a:t>نيازهاي تغذيه اي كودكان </a:t>
            </a:r>
          </a:p>
          <a:p>
            <a:pPr algn="r" rtl="1" eaLnBrk="1" hangingPunct="1">
              <a:lnSpc>
                <a:spcPct val="90000"/>
              </a:lnSpc>
            </a:pPr>
            <a:r>
              <a:rPr lang="fa-IR" sz="4000">
                <a:cs typeface="B Mitra" pitchFamily="2" charset="-78"/>
              </a:rPr>
              <a:t>تغذيه در دوران بيماري</a:t>
            </a:r>
          </a:p>
          <a:p>
            <a:pPr algn="r" rtl="1" eaLnBrk="1" hangingPunct="1">
              <a:lnSpc>
                <a:spcPct val="90000"/>
              </a:lnSpc>
            </a:pPr>
            <a:r>
              <a:rPr lang="fa-IR" sz="4000">
                <a:cs typeface="B Mitra" pitchFamily="2" charset="-78"/>
              </a:rPr>
              <a:t>باورها وعادات غلط تغذيه اي</a:t>
            </a:r>
          </a:p>
          <a:p>
            <a:pPr algn="r" rtl="1" eaLnBrk="1" hangingPunct="1">
              <a:lnSpc>
                <a:spcPct val="90000"/>
              </a:lnSpc>
            </a:pPr>
            <a:r>
              <a:rPr lang="fa-IR" sz="4000">
                <a:cs typeface="B Mitra" pitchFamily="2" charset="-78"/>
              </a:rPr>
              <a:t>تبليغات نادرست در مورد مواد غذايي</a:t>
            </a:r>
            <a:endParaRPr lang="en-US" sz="4000">
              <a:cs typeface="B Mitra" pitchFamily="2" charset="-78"/>
            </a:endParaRPr>
          </a:p>
        </p:txBody>
      </p:sp>
    </p:spTree>
    <p:extLst>
      <p:ext uri="{BB962C8B-B14F-4D97-AF65-F5344CB8AC3E}">
        <p14:creationId xmlns:p14="http://schemas.microsoft.com/office/powerpoint/2010/main" val="846276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fa-IR" sz="5400">
                <a:cs typeface="B Mitra" pitchFamily="2" charset="-78"/>
              </a:rPr>
              <a:t>دسترسي نداشتن به غذاي سالم</a:t>
            </a:r>
            <a:endParaRPr lang="en-US" sz="5400">
              <a:cs typeface="B Mitra" pitchFamily="2" charset="-78"/>
            </a:endParaRPr>
          </a:p>
        </p:txBody>
      </p:sp>
      <p:sp>
        <p:nvSpPr>
          <p:cNvPr id="18435" name="Rectangle 3"/>
          <p:cNvSpPr>
            <a:spLocks noGrp="1" noChangeArrowheads="1"/>
          </p:cNvSpPr>
          <p:nvPr>
            <p:ph idx="1"/>
          </p:nvPr>
        </p:nvSpPr>
        <p:spPr/>
        <p:txBody>
          <a:bodyPr/>
          <a:lstStyle/>
          <a:p>
            <a:pPr algn="r" rtl="1" eaLnBrk="1" hangingPunct="1"/>
            <a:r>
              <a:rPr lang="fa-IR" sz="4400">
                <a:cs typeface="B Mitra" pitchFamily="2" charset="-78"/>
              </a:rPr>
              <a:t>محدوديت تنوع مواد غذايي در منطقه </a:t>
            </a:r>
          </a:p>
          <a:p>
            <a:pPr algn="r" rtl="1" eaLnBrk="1" hangingPunct="1"/>
            <a:r>
              <a:rPr lang="fa-IR" sz="4400">
                <a:cs typeface="B Mitra" pitchFamily="2" charset="-78"/>
              </a:rPr>
              <a:t>ترس از مسموميتهاي غذايي</a:t>
            </a:r>
            <a:endParaRPr lang="en-US" sz="4400">
              <a:cs typeface="B Mitra" pitchFamily="2" charset="-78"/>
            </a:endParaRPr>
          </a:p>
        </p:txBody>
      </p:sp>
    </p:spTree>
    <p:extLst>
      <p:ext uri="{BB962C8B-B14F-4D97-AF65-F5344CB8AC3E}">
        <p14:creationId xmlns:p14="http://schemas.microsoft.com/office/powerpoint/2010/main" val="1700316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rmAutofit fontScale="90000"/>
          </a:bodyPr>
          <a:lstStyle/>
          <a:p>
            <a:pPr eaLnBrk="1" hangingPunct="1"/>
            <a:r>
              <a:rPr lang="fa-IR" sz="6600">
                <a:cs typeface="B Mitra" pitchFamily="2" charset="-78"/>
              </a:rPr>
              <a:t>نحوه تغذيه</a:t>
            </a:r>
            <a:br>
              <a:rPr lang="en-US" sz="4000">
                <a:cs typeface="B Mitra" pitchFamily="2" charset="-78"/>
              </a:rPr>
            </a:br>
            <a:endParaRPr lang="en-US" sz="4000">
              <a:cs typeface="B Mitra" pitchFamily="2" charset="-78"/>
            </a:endParaRPr>
          </a:p>
        </p:txBody>
      </p:sp>
      <p:sp>
        <p:nvSpPr>
          <p:cNvPr id="19459" name="Rectangle 3"/>
          <p:cNvSpPr>
            <a:spLocks noGrp="1" noChangeArrowheads="1"/>
          </p:cNvSpPr>
          <p:nvPr>
            <p:ph idx="1"/>
          </p:nvPr>
        </p:nvSpPr>
        <p:spPr/>
        <p:txBody>
          <a:bodyPr/>
          <a:lstStyle/>
          <a:p>
            <a:pPr algn="r" rtl="1" eaLnBrk="1" hangingPunct="1"/>
            <a:r>
              <a:rPr lang="fa-IR" sz="3600" dirty="0">
                <a:cs typeface="B Mitra" pitchFamily="2" charset="-78"/>
              </a:rPr>
              <a:t>تغذيه اجباري</a:t>
            </a:r>
          </a:p>
          <a:p>
            <a:pPr algn="r" rtl="1" eaLnBrk="1" hangingPunct="1"/>
            <a:r>
              <a:rPr lang="fa-IR" sz="3600" dirty="0">
                <a:cs typeface="B Mitra" pitchFamily="2" charset="-78"/>
              </a:rPr>
              <a:t>تغذيه با پاداش </a:t>
            </a:r>
          </a:p>
          <a:p>
            <a:pPr algn="r" rtl="1" eaLnBrk="1" hangingPunct="1"/>
            <a:r>
              <a:rPr lang="fa-IR" sz="3600" dirty="0">
                <a:cs typeface="B Mitra" pitchFamily="2" charset="-78"/>
              </a:rPr>
              <a:t>ميل شديد كودك به خوردن ماده غذايي خاص</a:t>
            </a:r>
          </a:p>
          <a:p>
            <a:pPr algn="r" rtl="1" eaLnBrk="1" hangingPunct="1"/>
            <a:r>
              <a:rPr lang="fa-IR" sz="3600" dirty="0">
                <a:cs typeface="B Mitra" pitchFamily="2" charset="-78"/>
              </a:rPr>
              <a:t>ميل شديد به خوردن ميوه</a:t>
            </a:r>
          </a:p>
          <a:p>
            <a:pPr algn="r" rtl="1" eaLnBrk="1" hangingPunct="1"/>
            <a:r>
              <a:rPr lang="fa-IR" sz="3600" dirty="0">
                <a:cs typeface="B Mitra" pitchFamily="2" charset="-78"/>
              </a:rPr>
              <a:t>ميل زياد به خوردن شيريني </a:t>
            </a:r>
          </a:p>
          <a:p>
            <a:pPr algn="r" rtl="1" eaLnBrk="1" hangingPunct="1"/>
            <a:r>
              <a:rPr lang="fa-IR" sz="3600" dirty="0">
                <a:cs typeface="B Mitra" pitchFamily="2" charset="-78"/>
              </a:rPr>
              <a:t>بي ميلي به خوردن ماده غذايي خاص مثل شير،گوشت</a:t>
            </a:r>
            <a:r>
              <a:rPr lang="fa-IR" sz="2800" dirty="0">
                <a:cs typeface="B Mitra" pitchFamily="2" charset="-78"/>
              </a:rPr>
              <a:t> </a:t>
            </a:r>
            <a:endParaRPr lang="en-US" sz="2800" dirty="0">
              <a:cs typeface="B Mitra" pitchFamily="2" charset="-78"/>
            </a:endParaRPr>
          </a:p>
        </p:txBody>
      </p:sp>
    </p:spTree>
    <p:extLst>
      <p:ext uri="{BB962C8B-B14F-4D97-AF65-F5344CB8AC3E}">
        <p14:creationId xmlns:p14="http://schemas.microsoft.com/office/powerpoint/2010/main" val="1183405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pPr eaLnBrk="1" hangingPunct="1"/>
            <a:r>
              <a:rPr lang="fa-IR" sz="5400">
                <a:cs typeface="B Mitra" pitchFamily="2" charset="-78"/>
              </a:rPr>
              <a:t>مشكلات مراقبتي</a:t>
            </a:r>
            <a:br>
              <a:rPr lang="en-US" sz="5400">
                <a:solidFill>
                  <a:srgbClr val="FF0066"/>
                </a:solidFill>
                <a:cs typeface="B Mitra" pitchFamily="2" charset="-78"/>
              </a:rPr>
            </a:br>
            <a:endParaRPr lang="en-US" sz="5400">
              <a:solidFill>
                <a:srgbClr val="FF0066"/>
              </a:solidFill>
              <a:cs typeface="B Mitra" pitchFamily="2" charset="-78"/>
            </a:endParaRPr>
          </a:p>
        </p:txBody>
      </p:sp>
      <p:sp>
        <p:nvSpPr>
          <p:cNvPr id="20483" name="Rectangle 3"/>
          <p:cNvSpPr>
            <a:spLocks noGrp="1" noChangeArrowheads="1"/>
          </p:cNvSpPr>
          <p:nvPr>
            <p:ph idx="1"/>
          </p:nvPr>
        </p:nvSpPr>
        <p:spPr>
          <a:xfrm>
            <a:off x="539750" y="1268413"/>
            <a:ext cx="7354888" cy="4752975"/>
          </a:xfrm>
        </p:spPr>
        <p:txBody>
          <a:bodyPr>
            <a:normAutofit fontScale="92500" lnSpcReduction="10000"/>
          </a:bodyPr>
          <a:lstStyle/>
          <a:p>
            <a:pPr algn="r" rtl="1" eaLnBrk="1" hangingPunct="1">
              <a:lnSpc>
                <a:spcPct val="90000"/>
              </a:lnSpc>
            </a:pPr>
            <a:r>
              <a:rPr lang="fa-IR">
                <a:cs typeface="B Mitra" pitchFamily="2" charset="-78"/>
              </a:rPr>
              <a:t>تغذيه انحصاري با شير مادر</a:t>
            </a:r>
          </a:p>
          <a:p>
            <a:pPr algn="r" rtl="1" eaLnBrk="1" hangingPunct="1">
              <a:lnSpc>
                <a:spcPct val="90000"/>
              </a:lnSpc>
            </a:pPr>
            <a:r>
              <a:rPr lang="fa-IR">
                <a:cs typeface="B Mitra" pitchFamily="2" charset="-78"/>
              </a:rPr>
              <a:t>شروع به موقع تغذيه تكميلي</a:t>
            </a:r>
          </a:p>
          <a:p>
            <a:pPr algn="r" rtl="1" eaLnBrk="1" hangingPunct="1">
              <a:lnSpc>
                <a:spcPct val="90000"/>
              </a:lnSpc>
            </a:pPr>
            <a:r>
              <a:rPr lang="fa-IR">
                <a:cs typeface="B Mitra" pitchFamily="2" charset="-78"/>
              </a:rPr>
              <a:t>رعايت اصول بهداشت فردي</a:t>
            </a:r>
          </a:p>
          <a:p>
            <a:pPr algn="r" rtl="1" eaLnBrk="1" hangingPunct="1">
              <a:lnSpc>
                <a:spcPct val="90000"/>
              </a:lnSpc>
            </a:pPr>
            <a:r>
              <a:rPr lang="fa-IR">
                <a:cs typeface="B Mitra" pitchFamily="2" charset="-78"/>
              </a:rPr>
              <a:t>آب سالم</a:t>
            </a:r>
          </a:p>
          <a:p>
            <a:pPr algn="r" rtl="1" eaLnBrk="1" hangingPunct="1">
              <a:lnSpc>
                <a:spcPct val="90000"/>
              </a:lnSpc>
            </a:pPr>
            <a:r>
              <a:rPr lang="fa-IR">
                <a:cs typeface="B Mitra" pitchFamily="2" charset="-78"/>
              </a:rPr>
              <a:t>توالت بهداشتي </a:t>
            </a:r>
          </a:p>
          <a:p>
            <a:pPr algn="r" rtl="1" eaLnBrk="1" hangingPunct="1">
              <a:lnSpc>
                <a:spcPct val="90000"/>
              </a:lnSpc>
            </a:pPr>
            <a:r>
              <a:rPr lang="fa-IR">
                <a:cs typeface="B Mitra" pitchFamily="2" charset="-78"/>
              </a:rPr>
              <a:t>واكسياسيون</a:t>
            </a:r>
          </a:p>
          <a:p>
            <a:pPr algn="r" rtl="1" eaLnBrk="1" hangingPunct="1">
              <a:lnSpc>
                <a:spcPct val="90000"/>
              </a:lnSpc>
            </a:pPr>
            <a:r>
              <a:rPr lang="fa-IR">
                <a:cs typeface="B Mitra" pitchFamily="2" charset="-78"/>
              </a:rPr>
              <a:t>كارت پايش رشد</a:t>
            </a:r>
          </a:p>
          <a:p>
            <a:pPr algn="r" rtl="1" eaLnBrk="1" hangingPunct="1">
              <a:lnSpc>
                <a:spcPct val="90000"/>
              </a:lnSpc>
            </a:pPr>
            <a:r>
              <a:rPr lang="fa-IR">
                <a:cs typeface="B Mitra" pitchFamily="2" charset="-78"/>
              </a:rPr>
              <a:t>سلامتي مادر </a:t>
            </a:r>
          </a:p>
          <a:p>
            <a:pPr algn="r" rtl="1" eaLnBrk="1" hangingPunct="1">
              <a:lnSpc>
                <a:spcPct val="90000"/>
              </a:lnSpc>
            </a:pPr>
            <a:r>
              <a:rPr lang="fa-IR">
                <a:cs typeface="B Mitra" pitchFamily="2" charset="-78"/>
              </a:rPr>
              <a:t>همكاري وحمايت پدر</a:t>
            </a:r>
          </a:p>
          <a:p>
            <a:pPr algn="r" rtl="1" eaLnBrk="1" hangingPunct="1">
              <a:lnSpc>
                <a:spcPct val="90000"/>
              </a:lnSpc>
            </a:pPr>
            <a:r>
              <a:rPr lang="fa-IR">
                <a:cs typeface="B Mitra" pitchFamily="2" charset="-78"/>
              </a:rPr>
              <a:t>دسترسي به مراقبت هاي دوران بارداري</a:t>
            </a:r>
            <a:endParaRPr lang="en-US">
              <a:cs typeface="B Mitra" pitchFamily="2" charset="-78"/>
            </a:endParaRPr>
          </a:p>
        </p:txBody>
      </p:sp>
    </p:spTree>
    <p:extLst>
      <p:ext uri="{BB962C8B-B14F-4D97-AF65-F5344CB8AC3E}">
        <p14:creationId xmlns:p14="http://schemas.microsoft.com/office/powerpoint/2010/main" val="3558285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785786" y="1357298"/>
            <a:ext cx="7772400" cy="1470025"/>
          </a:xfrm>
        </p:spPr>
        <p:txBody>
          <a:bodyPr/>
          <a:lstStyle/>
          <a:p>
            <a:r>
              <a:rPr lang="fa-IR" dirty="0">
                <a:effectLst/>
                <a:cs typeface="B Nazanin" panose="00000400000000000000" pitchFamily="2" charset="-78"/>
              </a:rPr>
              <a:t>پيشگيري و درمان سو تغذيه كودکان(چاقي، لاغري، کوتاه قدي، کم وزني)</a:t>
            </a:r>
            <a:endParaRPr lang="en-US" sz="6600" dirty="0">
              <a:cs typeface="B Nazanin" panose="00000400000000000000" pitchFamily="2" charset="-78"/>
            </a:endParaRPr>
          </a:p>
        </p:txBody>
      </p:sp>
      <p:sp>
        <p:nvSpPr>
          <p:cNvPr id="3075" name="Rectangle 3"/>
          <p:cNvSpPr>
            <a:spLocks noGrp="1" noChangeArrowheads="1"/>
          </p:cNvSpPr>
          <p:nvPr>
            <p:ph type="subTitle" idx="1"/>
          </p:nvPr>
        </p:nvSpPr>
        <p:spPr>
          <a:xfrm>
            <a:off x="1428728" y="3071810"/>
            <a:ext cx="6400800" cy="1849437"/>
          </a:xfrm>
        </p:spPr>
        <p:txBody>
          <a:bodyPr/>
          <a:lstStyle/>
          <a:p>
            <a:pPr eaLnBrk="1" hangingPunct="1"/>
            <a:r>
              <a:rPr lang="fa-IR" sz="4800">
                <a:cs typeface="B Mitra" pitchFamily="2" charset="-78"/>
              </a:rPr>
              <a:t>واحد بهبود تغذيه جامعه</a:t>
            </a:r>
            <a:endParaRPr lang="en-US" sz="4800">
              <a:cs typeface="B Mitra" pitchFamily="2" charset="-78"/>
            </a:endParaRPr>
          </a:p>
          <a:p>
            <a:pPr eaLnBrk="1" hangingPunct="1"/>
            <a:r>
              <a:rPr lang="fa-IR" sz="4800">
                <a:cs typeface="B Mitra" pitchFamily="2" charset="-78"/>
              </a:rPr>
              <a:t>شبكه بهداشت ودرمان فلاورجان</a:t>
            </a:r>
            <a:endParaRPr lang="en-US" sz="4800">
              <a:cs typeface="B Mitra" pitchFamily="2" charset="-7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بادريافت زياد</a:t>
            </a:r>
          </a:p>
          <a:p>
            <a:pPr algn="ctr" rtl="1" eaLnBrk="0" hangingPunct="0"/>
            <a:r>
              <a:rPr lang="fa-IR" sz="2400" b="1">
                <a:solidFill>
                  <a:srgbClr val="000066"/>
                </a:solidFill>
                <a:latin typeface="Times New Roman" pitchFamily="18" charset="0"/>
                <a:cs typeface="Yagut" pitchFamily="10" charset="-78"/>
              </a:rPr>
              <a:t> شير مادر</a:t>
            </a:r>
            <a:endParaRPr lang="en-US" sz="2400" b="1">
              <a:solidFill>
                <a:srgbClr val="000066"/>
              </a:solidFill>
              <a:latin typeface="Times New Roman" pitchFamily="18" charset="0"/>
              <a:cs typeface="Yagut" pitchFamily="10" charset="-78"/>
            </a:endParaRPr>
          </a:p>
        </p:txBody>
      </p:sp>
      <p:sp>
        <p:nvSpPr>
          <p:cNvPr id="31747"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a:t>
            </a:r>
            <a:r>
              <a:rPr lang="fa-IR" sz="3200" b="1">
                <a:solidFill>
                  <a:srgbClr val="000066"/>
                </a:solidFill>
                <a:latin typeface="Times New Roman" pitchFamily="18" charset="0"/>
                <a:cs typeface="Yagut" pitchFamily="10" charset="-78"/>
              </a:rPr>
              <a:t>8-6ماهه</a:t>
            </a:r>
            <a:endParaRPr lang="en-US" sz="2800">
              <a:solidFill>
                <a:srgbClr val="000066"/>
              </a:solidFill>
              <a:latin typeface="Times New Roman" pitchFamily="18" charset="0"/>
              <a:cs typeface="Yagut" pitchFamily="10" charset="-78"/>
            </a:endParaRPr>
          </a:p>
        </p:txBody>
      </p:sp>
      <p:sp>
        <p:nvSpPr>
          <p:cNvPr id="31748"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31749"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31750"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31751"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31752"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31753"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31754"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31755"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31756"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fa-IR" sz="1400" b="1">
                <a:solidFill>
                  <a:srgbClr val="000066"/>
                </a:solidFill>
                <a:latin typeface="Times New Roman" pitchFamily="18" charset="0"/>
                <a:cs typeface="Yagut" pitchFamily="10" charset="-78"/>
              </a:rPr>
              <a:t>چربي</a:t>
            </a:r>
          </a:p>
          <a:p>
            <a:pPr algn="ctr" rtl="1" eaLnBrk="0" hangingPunct="0"/>
            <a:r>
              <a:rPr lang="fa-IR" sz="1400" b="1">
                <a:solidFill>
                  <a:srgbClr val="000066"/>
                </a:solidFill>
                <a:latin typeface="Times New Roman" pitchFamily="18" charset="0"/>
                <a:cs typeface="Yagut" pitchFamily="10" charset="-78"/>
              </a:rPr>
              <a:t>اگر گوشت استفاده نشود</a:t>
            </a:r>
          </a:p>
          <a:p>
            <a:pPr algn="ctr" rtl="1" eaLnBrk="0" hangingPunct="0"/>
            <a:r>
              <a:rPr lang="fa-IR" sz="1400" b="1">
                <a:solidFill>
                  <a:srgbClr val="000066"/>
                </a:solidFill>
                <a:latin typeface="Times New Roman" pitchFamily="18" charset="0"/>
                <a:cs typeface="Yagut" pitchFamily="10" charset="-78"/>
              </a:rPr>
              <a:t> يك قاشق چايخوري</a:t>
            </a:r>
            <a:endParaRPr lang="en-US" sz="1400">
              <a:latin typeface="Times New Roman" pitchFamily="18" charset="0"/>
              <a:cs typeface="Arial" pitchFamily="34" charset="0"/>
            </a:endParaRPr>
          </a:p>
        </p:txBody>
      </p:sp>
      <p:sp>
        <p:nvSpPr>
          <p:cNvPr id="31757" name="Oval 13" descr="Blue tissue paper"/>
          <p:cNvSpPr>
            <a:spLocks noChangeArrowheads="1"/>
          </p:cNvSpPr>
          <p:nvPr/>
        </p:nvSpPr>
        <p:spPr bwMode="auto">
          <a:xfrm>
            <a:off x="250825" y="2636838"/>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75</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31758"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3/1</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1759"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3/1</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1760"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5/1</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1761"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0</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1762"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3/1</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1763"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قندوشكر</a:t>
            </a:r>
          </a:p>
          <a:p>
            <a:pPr algn="ctr" rtl="1" eaLnBrk="0" hangingPunct="0"/>
            <a:r>
              <a:rPr lang="fa-IR" sz="2400" b="1">
                <a:solidFill>
                  <a:srgbClr val="000066"/>
                </a:solidFill>
                <a:latin typeface="Times New Roman" pitchFamily="18" charset="0"/>
                <a:cs typeface="Yagut" pitchFamily="10" charset="-78"/>
              </a:rPr>
              <a:t>3/1واحد</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91590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checkerboard(across)">
                                      <p:cBhvr>
                                        <p:cTn id="7" dur="500"/>
                                        <p:tgtEl>
                                          <p:spTgt spid="317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174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174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31757"/>
                                        </p:tgtEl>
                                        <p:attrNameLst>
                                          <p:attrName>style.visibility</p:attrName>
                                        </p:attrNameLst>
                                      </p:cBhvr>
                                      <p:to>
                                        <p:strVal val="visible"/>
                                      </p:to>
                                    </p:set>
                                    <p:anim calcmode="lin" valueType="num">
                                      <p:cBhvr>
                                        <p:cTn id="20" dur="500" fill="hold"/>
                                        <p:tgtEl>
                                          <p:spTgt spid="31757"/>
                                        </p:tgtEl>
                                        <p:attrNameLst>
                                          <p:attrName>ppt_x</p:attrName>
                                        </p:attrNameLst>
                                      </p:cBhvr>
                                      <p:tavLst>
                                        <p:tav tm="0">
                                          <p:val>
                                            <p:strVal val="#ppt_x-#ppt_w/2"/>
                                          </p:val>
                                        </p:tav>
                                        <p:tav tm="100000">
                                          <p:val>
                                            <p:strVal val="#ppt_x"/>
                                          </p:val>
                                        </p:tav>
                                      </p:tavLst>
                                    </p:anim>
                                    <p:anim calcmode="lin" valueType="num">
                                      <p:cBhvr>
                                        <p:cTn id="21" dur="500" fill="hold"/>
                                        <p:tgtEl>
                                          <p:spTgt spid="31757"/>
                                        </p:tgtEl>
                                        <p:attrNameLst>
                                          <p:attrName>ppt_y</p:attrName>
                                        </p:attrNameLst>
                                      </p:cBhvr>
                                      <p:tavLst>
                                        <p:tav tm="0">
                                          <p:val>
                                            <p:strVal val="#ppt_y"/>
                                          </p:val>
                                        </p:tav>
                                        <p:tav tm="100000">
                                          <p:val>
                                            <p:strVal val="#ppt_y"/>
                                          </p:val>
                                        </p:tav>
                                      </p:tavLst>
                                    </p:anim>
                                    <p:anim calcmode="lin" valueType="num">
                                      <p:cBhvr>
                                        <p:cTn id="22" dur="500" fill="hold"/>
                                        <p:tgtEl>
                                          <p:spTgt spid="31757"/>
                                        </p:tgtEl>
                                        <p:attrNameLst>
                                          <p:attrName>ppt_w</p:attrName>
                                        </p:attrNameLst>
                                      </p:cBhvr>
                                      <p:tavLst>
                                        <p:tav tm="0">
                                          <p:val>
                                            <p:fltVal val="0"/>
                                          </p:val>
                                        </p:tav>
                                        <p:tav tm="100000">
                                          <p:val>
                                            <p:strVal val="#ppt_w"/>
                                          </p:val>
                                        </p:tav>
                                      </p:tavLst>
                                    </p:anim>
                                    <p:anim calcmode="lin" valueType="num">
                                      <p:cBhvr>
                                        <p:cTn id="23" dur="500" fill="hold"/>
                                        <p:tgtEl>
                                          <p:spTgt spid="31757"/>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174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31756"/>
                                        </p:tgtEl>
                                        <p:attrNameLst>
                                          <p:attrName>style.visibility</p:attrName>
                                        </p:attrNameLst>
                                      </p:cBhvr>
                                      <p:to>
                                        <p:strVal val="visible"/>
                                      </p:to>
                                    </p:set>
                                    <p:anim calcmode="lin" valueType="num">
                                      <p:cBhvr>
                                        <p:cTn id="32" dur="500" fill="hold"/>
                                        <p:tgtEl>
                                          <p:spTgt spid="31756"/>
                                        </p:tgtEl>
                                        <p:attrNameLst>
                                          <p:attrName>ppt_x</p:attrName>
                                        </p:attrNameLst>
                                      </p:cBhvr>
                                      <p:tavLst>
                                        <p:tav tm="0">
                                          <p:val>
                                            <p:strVal val="#ppt_x-#ppt_w/2"/>
                                          </p:val>
                                        </p:tav>
                                        <p:tav tm="100000">
                                          <p:val>
                                            <p:strVal val="#ppt_x"/>
                                          </p:val>
                                        </p:tav>
                                      </p:tavLst>
                                    </p:anim>
                                    <p:anim calcmode="lin" valueType="num">
                                      <p:cBhvr>
                                        <p:cTn id="33" dur="500" fill="hold"/>
                                        <p:tgtEl>
                                          <p:spTgt spid="31756"/>
                                        </p:tgtEl>
                                        <p:attrNameLst>
                                          <p:attrName>ppt_y</p:attrName>
                                        </p:attrNameLst>
                                      </p:cBhvr>
                                      <p:tavLst>
                                        <p:tav tm="0">
                                          <p:val>
                                            <p:strVal val="#ppt_y"/>
                                          </p:val>
                                        </p:tav>
                                        <p:tav tm="100000">
                                          <p:val>
                                            <p:strVal val="#ppt_y"/>
                                          </p:val>
                                        </p:tav>
                                      </p:tavLst>
                                    </p:anim>
                                    <p:anim calcmode="lin" valueType="num">
                                      <p:cBhvr>
                                        <p:cTn id="34" dur="500" fill="hold"/>
                                        <p:tgtEl>
                                          <p:spTgt spid="31756"/>
                                        </p:tgtEl>
                                        <p:attrNameLst>
                                          <p:attrName>ppt_w</p:attrName>
                                        </p:attrNameLst>
                                      </p:cBhvr>
                                      <p:tavLst>
                                        <p:tav tm="0">
                                          <p:val>
                                            <p:fltVal val="0"/>
                                          </p:val>
                                        </p:tav>
                                        <p:tav tm="100000">
                                          <p:val>
                                            <p:strVal val="#ppt_w"/>
                                          </p:val>
                                        </p:tav>
                                      </p:tavLst>
                                    </p:anim>
                                    <p:anim calcmode="lin" valueType="num">
                                      <p:cBhvr>
                                        <p:cTn id="35" dur="500" fill="hold"/>
                                        <p:tgtEl>
                                          <p:spTgt spid="31756"/>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175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31758"/>
                                        </p:tgtEl>
                                        <p:attrNameLst>
                                          <p:attrName>style.visibility</p:attrName>
                                        </p:attrNameLst>
                                      </p:cBhvr>
                                      <p:to>
                                        <p:strVal val="visible"/>
                                      </p:to>
                                    </p:set>
                                    <p:anim calcmode="lin" valueType="num">
                                      <p:cBhvr>
                                        <p:cTn id="44" dur="500" fill="hold"/>
                                        <p:tgtEl>
                                          <p:spTgt spid="31758"/>
                                        </p:tgtEl>
                                        <p:attrNameLst>
                                          <p:attrName>ppt_x</p:attrName>
                                        </p:attrNameLst>
                                      </p:cBhvr>
                                      <p:tavLst>
                                        <p:tav tm="0">
                                          <p:val>
                                            <p:strVal val="#ppt_x-#ppt_w/2"/>
                                          </p:val>
                                        </p:tav>
                                        <p:tav tm="100000">
                                          <p:val>
                                            <p:strVal val="#ppt_x"/>
                                          </p:val>
                                        </p:tav>
                                      </p:tavLst>
                                    </p:anim>
                                    <p:anim calcmode="lin" valueType="num">
                                      <p:cBhvr>
                                        <p:cTn id="45" dur="500" fill="hold"/>
                                        <p:tgtEl>
                                          <p:spTgt spid="31758"/>
                                        </p:tgtEl>
                                        <p:attrNameLst>
                                          <p:attrName>ppt_y</p:attrName>
                                        </p:attrNameLst>
                                      </p:cBhvr>
                                      <p:tavLst>
                                        <p:tav tm="0">
                                          <p:val>
                                            <p:strVal val="#ppt_y"/>
                                          </p:val>
                                        </p:tav>
                                        <p:tav tm="100000">
                                          <p:val>
                                            <p:strVal val="#ppt_y"/>
                                          </p:val>
                                        </p:tav>
                                      </p:tavLst>
                                    </p:anim>
                                    <p:anim calcmode="lin" valueType="num">
                                      <p:cBhvr>
                                        <p:cTn id="46" dur="500" fill="hold"/>
                                        <p:tgtEl>
                                          <p:spTgt spid="31758"/>
                                        </p:tgtEl>
                                        <p:attrNameLst>
                                          <p:attrName>ppt_w</p:attrName>
                                        </p:attrNameLst>
                                      </p:cBhvr>
                                      <p:tavLst>
                                        <p:tav tm="0">
                                          <p:val>
                                            <p:fltVal val="0"/>
                                          </p:val>
                                        </p:tav>
                                        <p:tav tm="100000">
                                          <p:val>
                                            <p:strVal val="#ppt_w"/>
                                          </p:val>
                                        </p:tav>
                                      </p:tavLst>
                                    </p:anim>
                                    <p:anim calcmode="lin" valueType="num">
                                      <p:cBhvr>
                                        <p:cTn id="47" dur="500" fill="hold"/>
                                        <p:tgtEl>
                                          <p:spTgt spid="31758"/>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175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1759"/>
                                        </p:tgtEl>
                                        <p:attrNameLst>
                                          <p:attrName>style.visibility</p:attrName>
                                        </p:attrNameLst>
                                      </p:cBhvr>
                                      <p:to>
                                        <p:strVal val="visible"/>
                                      </p:to>
                                    </p:set>
                                    <p:anim calcmode="lin" valueType="num">
                                      <p:cBhvr>
                                        <p:cTn id="56" dur="500" fill="hold"/>
                                        <p:tgtEl>
                                          <p:spTgt spid="31759"/>
                                        </p:tgtEl>
                                        <p:attrNameLst>
                                          <p:attrName>ppt_x</p:attrName>
                                        </p:attrNameLst>
                                      </p:cBhvr>
                                      <p:tavLst>
                                        <p:tav tm="0">
                                          <p:val>
                                            <p:strVal val="#ppt_x-#ppt_w/2"/>
                                          </p:val>
                                        </p:tav>
                                        <p:tav tm="100000">
                                          <p:val>
                                            <p:strVal val="#ppt_x"/>
                                          </p:val>
                                        </p:tav>
                                      </p:tavLst>
                                    </p:anim>
                                    <p:anim calcmode="lin" valueType="num">
                                      <p:cBhvr>
                                        <p:cTn id="57" dur="500" fill="hold"/>
                                        <p:tgtEl>
                                          <p:spTgt spid="31759"/>
                                        </p:tgtEl>
                                        <p:attrNameLst>
                                          <p:attrName>ppt_y</p:attrName>
                                        </p:attrNameLst>
                                      </p:cBhvr>
                                      <p:tavLst>
                                        <p:tav tm="0">
                                          <p:val>
                                            <p:strVal val="#ppt_y"/>
                                          </p:val>
                                        </p:tav>
                                        <p:tav tm="100000">
                                          <p:val>
                                            <p:strVal val="#ppt_y"/>
                                          </p:val>
                                        </p:tav>
                                      </p:tavLst>
                                    </p:anim>
                                    <p:anim calcmode="lin" valueType="num">
                                      <p:cBhvr>
                                        <p:cTn id="58" dur="500" fill="hold"/>
                                        <p:tgtEl>
                                          <p:spTgt spid="31759"/>
                                        </p:tgtEl>
                                        <p:attrNameLst>
                                          <p:attrName>ppt_w</p:attrName>
                                        </p:attrNameLst>
                                      </p:cBhvr>
                                      <p:tavLst>
                                        <p:tav tm="0">
                                          <p:val>
                                            <p:fltVal val="0"/>
                                          </p:val>
                                        </p:tav>
                                        <p:tav tm="100000">
                                          <p:val>
                                            <p:strVal val="#ppt_w"/>
                                          </p:val>
                                        </p:tav>
                                      </p:tavLst>
                                    </p:anim>
                                    <p:anim calcmode="lin" valueType="num">
                                      <p:cBhvr>
                                        <p:cTn id="59" dur="500" fill="hold"/>
                                        <p:tgtEl>
                                          <p:spTgt spid="31759"/>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3175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31760"/>
                                        </p:tgtEl>
                                        <p:attrNameLst>
                                          <p:attrName>style.visibility</p:attrName>
                                        </p:attrNameLst>
                                      </p:cBhvr>
                                      <p:to>
                                        <p:strVal val="visible"/>
                                      </p:to>
                                    </p:set>
                                    <p:anim calcmode="lin" valueType="num">
                                      <p:cBhvr>
                                        <p:cTn id="68" dur="500" fill="hold"/>
                                        <p:tgtEl>
                                          <p:spTgt spid="31760"/>
                                        </p:tgtEl>
                                        <p:attrNameLst>
                                          <p:attrName>ppt_x</p:attrName>
                                        </p:attrNameLst>
                                      </p:cBhvr>
                                      <p:tavLst>
                                        <p:tav tm="0">
                                          <p:val>
                                            <p:strVal val="#ppt_x+#ppt_w/2"/>
                                          </p:val>
                                        </p:tav>
                                        <p:tav tm="100000">
                                          <p:val>
                                            <p:strVal val="#ppt_x"/>
                                          </p:val>
                                        </p:tav>
                                      </p:tavLst>
                                    </p:anim>
                                    <p:anim calcmode="lin" valueType="num">
                                      <p:cBhvr>
                                        <p:cTn id="69" dur="500" fill="hold"/>
                                        <p:tgtEl>
                                          <p:spTgt spid="31760"/>
                                        </p:tgtEl>
                                        <p:attrNameLst>
                                          <p:attrName>ppt_y</p:attrName>
                                        </p:attrNameLst>
                                      </p:cBhvr>
                                      <p:tavLst>
                                        <p:tav tm="0">
                                          <p:val>
                                            <p:strVal val="#ppt_y"/>
                                          </p:val>
                                        </p:tav>
                                        <p:tav tm="100000">
                                          <p:val>
                                            <p:strVal val="#ppt_y"/>
                                          </p:val>
                                        </p:tav>
                                      </p:tavLst>
                                    </p:anim>
                                    <p:anim calcmode="lin" valueType="num">
                                      <p:cBhvr>
                                        <p:cTn id="70" dur="500" fill="hold"/>
                                        <p:tgtEl>
                                          <p:spTgt spid="31760"/>
                                        </p:tgtEl>
                                        <p:attrNameLst>
                                          <p:attrName>ppt_w</p:attrName>
                                        </p:attrNameLst>
                                      </p:cBhvr>
                                      <p:tavLst>
                                        <p:tav tm="0">
                                          <p:val>
                                            <p:fltVal val="0"/>
                                          </p:val>
                                        </p:tav>
                                        <p:tav tm="100000">
                                          <p:val>
                                            <p:strVal val="#ppt_w"/>
                                          </p:val>
                                        </p:tav>
                                      </p:tavLst>
                                    </p:anim>
                                    <p:anim calcmode="lin" valueType="num">
                                      <p:cBhvr>
                                        <p:cTn id="71" dur="500" fill="hold"/>
                                        <p:tgtEl>
                                          <p:spTgt spid="31760"/>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31751"/>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31761"/>
                                        </p:tgtEl>
                                        <p:attrNameLst>
                                          <p:attrName>style.visibility</p:attrName>
                                        </p:attrNameLst>
                                      </p:cBhvr>
                                      <p:to>
                                        <p:strVal val="visible"/>
                                      </p:to>
                                    </p:set>
                                    <p:anim calcmode="lin" valueType="num">
                                      <p:cBhvr>
                                        <p:cTn id="80" dur="500" fill="hold"/>
                                        <p:tgtEl>
                                          <p:spTgt spid="31761"/>
                                        </p:tgtEl>
                                        <p:attrNameLst>
                                          <p:attrName>ppt_x</p:attrName>
                                        </p:attrNameLst>
                                      </p:cBhvr>
                                      <p:tavLst>
                                        <p:tav tm="0">
                                          <p:val>
                                            <p:strVal val="#ppt_x+#ppt_w/2"/>
                                          </p:val>
                                        </p:tav>
                                        <p:tav tm="100000">
                                          <p:val>
                                            <p:strVal val="#ppt_x"/>
                                          </p:val>
                                        </p:tav>
                                      </p:tavLst>
                                    </p:anim>
                                    <p:anim calcmode="lin" valueType="num">
                                      <p:cBhvr>
                                        <p:cTn id="81" dur="500" fill="hold"/>
                                        <p:tgtEl>
                                          <p:spTgt spid="31761"/>
                                        </p:tgtEl>
                                        <p:attrNameLst>
                                          <p:attrName>ppt_y</p:attrName>
                                        </p:attrNameLst>
                                      </p:cBhvr>
                                      <p:tavLst>
                                        <p:tav tm="0">
                                          <p:val>
                                            <p:strVal val="#ppt_y"/>
                                          </p:val>
                                        </p:tav>
                                        <p:tav tm="100000">
                                          <p:val>
                                            <p:strVal val="#ppt_y"/>
                                          </p:val>
                                        </p:tav>
                                      </p:tavLst>
                                    </p:anim>
                                    <p:anim calcmode="lin" valueType="num">
                                      <p:cBhvr>
                                        <p:cTn id="82" dur="500" fill="hold"/>
                                        <p:tgtEl>
                                          <p:spTgt spid="31761"/>
                                        </p:tgtEl>
                                        <p:attrNameLst>
                                          <p:attrName>ppt_w</p:attrName>
                                        </p:attrNameLst>
                                      </p:cBhvr>
                                      <p:tavLst>
                                        <p:tav tm="0">
                                          <p:val>
                                            <p:fltVal val="0"/>
                                          </p:val>
                                        </p:tav>
                                        <p:tav tm="100000">
                                          <p:val>
                                            <p:strVal val="#ppt_w"/>
                                          </p:val>
                                        </p:tav>
                                      </p:tavLst>
                                    </p:anim>
                                    <p:anim calcmode="lin" valueType="num">
                                      <p:cBhvr>
                                        <p:cTn id="83" dur="500" fill="hold"/>
                                        <p:tgtEl>
                                          <p:spTgt spid="31761"/>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31755"/>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31762"/>
                                        </p:tgtEl>
                                        <p:attrNameLst>
                                          <p:attrName>style.visibility</p:attrName>
                                        </p:attrNameLst>
                                      </p:cBhvr>
                                      <p:to>
                                        <p:strVal val="visible"/>
                                      </p:to>
                                    </p:set>
                                    <p:anim calcmode="lin" valueType="num">
                                      <p:cBhvr>
                                        <p:cTn id="92" dur="500" fill="hold"/>
                                        <p:tgtEl>
                                          <p:spTgt spid="31762"/>
                                        </p:tgtEl>
                                        <p:attrNameLst>
                                          <p:attrName>ppt_x</p:attrName>
                                        </p:attrNameLst>
                                      </p:cBhvr>
                                      <p:tavLst>
                                        <p:tav tm="0">
                                          <p:val>
                                            <p:strVal val="#ppt_x+#ppt_w/2"/>
                                          </p:val>
                                        </p:tav>
                                        <p:tav tm="100000">
                                          <p:val>
                                            <p:strVal val="#ppt_x"/>
                                          </p:val>
                                        </p:tav>
                                      </p:tavLst>
                                    </p:anim>
                                    <p:anim calcmode="lin" valueType="num">
                                      <p:cBhvr>
                                        <p:cTn id="93" dur="500" fill="hold"/>
                                        <p:tgtEl>
                                          <p:spTgt spid="31762"/>
                                        </p:tgtEl>
                                        <p:attrNameLst>
                                          <p:attrName>ppt_y</p:attrName>
                                        </p:attrNameLst>
                                      </p:cBhvr>
                                      <p:tavLst>
                                        <p:tav tm="0">
                                          <p:val>
                                            <p:strVal val="#ppt_y"/>
                                          </p:val>
                                        </p:tav>
                                        <p:tav tm="100000">
                                          <p:val>
                                            <p:strVal val="#ppt_y"/>
                                          </p:val>
                                        </p:tav>
                                      </p:tavLst>
                                    </p:anim>
                                    <p:anim calcmode="lin" valueType="num">
                                      <p:cBhvr>
                                        <p:cTn id="94" dur="500" fill="hold"/>
                                        <p:tgtEl>
                                          <p:spTgt spid="31762"/>
                                        </p:tgtEl>
                                        <p:attrNameLst>
                                          <p:attrName>ppt_w</p:attrName>
                                        </p:attrNameLst>
                                      </p:cBhvr>
                                      <p:tavLst>
                                        <p:tav tm="0">
                                          <p:val>
                                            <p:fltVal val="0"/>
                                          </p:val>
                                        </p:tav>
                                        <p:tav tm="100000">
                                          <p:val>
                                            <p:strVal val="#ppt_w"/>
                                          </p:val>
                                        </p:tav>
                                      </p:tavLst>
                                    </p:anim>
                                    <p:anim calcmode="lin" valueType="num">
                                      <p:cBhvr>
                                        <p:cTn id="95" dur="500" fill="hold"/>
                                        <p:tgtEl>
                                          <p:spTgt spid="31762"/>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31754"/>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31763"/>
                                        </p:tgtEl>
                                        <p:attrNameLst>
                                          <p:attrName>style.visibility</p:attrName>
                                        </p:attrNameLst>
                                      </p:cBhvr>
                                      <p:to>
                                        <p:strVal val="visible"/>
                                      </p:to>
                                    </p:set>
                                    <p:anim calcmode="lin" valueType="num">
                                      <p:cBhvr>
                                        <p:cTn id="104" dur="500" fill="hold"/>
                                        <p:tgtEl>
                                          <p:spTgt spid="31763"/>
                                        </p:tgtEl>
                                        <p:attrNameLst>
                                          <p:attrName>ppt_x</p:attrName>
                                        </p:attrNameLst>
                                      </p:cBhvr>
                                      <p:tavLst>
                                        <p:tav tm="0">
                                          <p:val>
                                            <p:strVal val="#ppt_x+#ppt_w/2"/>
                                          </p:val>
                                        </p:tav>
                                        <p:tav tm="100000">
                                          <p:val>
                                            <p:strVal val="#ppt_x"/>
                                          </p:val>
                                        </p:tav>
                                      </p:tavLst>
                                    </p:anim>
                                    <p:anim calcmode="lin" valueType="num">
                                      <p:cBhvr>
                                        <p:cTn id="105" dur="500" fill="hold"/>
                                        <p:tgtEl>
                                          <p:spTgt spid="31763"/>
                                        </p:tgtEl>
                                        <p:attrNameLst>
                                          <p:attrName>ppt_y</p:attrName>
                                        </p:attrNameLst>
                                      </p:cBhvr>
                                      <p:tavLst>
                                        <p:tav tm="0">
                                          <p:val>
                                            <p:strVal val="#ppt_y"/>
                                          </p:val>
                                        </p:tav>
                                        <p:tav tm="100000">
                                          <p:val>
                                            <p:strVal val="#ppt_y"/>
                                          </p:val>
                                        </p:tav>
                                      </p:tavLst>
                                    </p:anim>
                                    <p:anim calcmode="lin" valueType="num">
                                      <p:cBhvr>
                                        <p:cTn id="106" dur="500" fill="hold"/>
                                        <p:tgtEl>
                                          <p:spTgt spid="31763"/>
                                        </p:tgtEl>
                                        <p:attrNameLst>
                                          <p:attrName>ppt_w</p:attrName>
                                        </p:attrNameLst>
                                      </p:cBhvr>
                                      <p:tavLst>
                                        <p:tav tm="0">
                                          <p:val>
                                            <p:fltVal val="0"/>
                                          </p:val>
                                        </p:tav>
                                        <p:tav tm="100000">
                                          <p:val>
                                            <p:strVal val="#ppt_w"/>
                                          </p:val>
                                        </p:tav>
                                      </p:tavLst>
                                    </p:anim>
                                    <p:anim calcmode="lin" valueType="num">
                                      <p:cBhvr>
                                        <p:cTn id="107" dur="500" fill="hold"/>
                                        <p:tgtEl>
                                          <p:spTgt spid="3176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autoUpdateAnimBg="0"/>
      <p:bldP spid="31747" grpId="0" animBg="1" autoUpdateAnimBg="0"/>
      <p:bldP spid="31748" grpId="0" animBg="1"/>
      <p:bldP spid="31749" grpId="0" animBg="1"/>
      <p:bldP spid="31750" grpId="0" animBg="1"/>
      <p:bldP spid="31751" grpId="0" animBg="1"/>
      <p:bldP spid="31752" grpId="0" animBg="1"/>
      <p:bldP spid="31753" grpId="0" animBg="1"/>
      <p:bldP spid="31754" grpId="0" animBg="1"/>
      <p:bldP spid="31755" grpId="0" animBg="1"/>
      <p:bldP spid="31756" grpId="0" animBg="1" autoUpdateAnimBg="0"/>
      <p:bldP spid="31757" grpId="0" animBg="1" autoUpdateAnimBg="0"/>
      <p:bldP spid="31758" grpId="0" animBg="1" autoUpdateAnimBg="0"/>
      <p:bldP spid="31759" grpId="0" animBg="1" autoUpdateAnimBg="0"/>
      <p:bldP spid="31760" grpId="0" animBg="1" autoUpdateAnimBg="0"/>
      <p:bldP spid="31761" grpId="0" animBg="1" autoUpdateAnimBg="0"/>
      <p:bldP spid="31762" grpId="0" animBg="1" autoUpdateAnimBg="0"/>
      <p:bldP spid="31763"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بادريافت متوسط</a:t>
            </a:r>
          </a:p>
          <a:p>
            <a:pPr algn="ctr" rtl="1" eaLnBrk="0" hangingPunct="0"/>
            <a:r>
              <a:rPr lang="fa-IR" sz="2400" b="1">
                <a:solidFill>
                  <a:srgbClr val="000066"/>
                </a:solidFill>
                <a:latin typeface="Times New Roman" pitchFamily="18" charset="0"/>
                <a:cs typeface="Yagut" pitchFamily="10" charset="-78"/>
              </a:rPr>
              <a:t> شير مادر</a:t>
            </a:r>
            <a:endParaRPr lang="en-US" sz="2400" b="1">
              <a:solidFill>
                <a:srgbClr val="000066"/>
              </a:solidFill>
              <a:latin typeface="Times New Roman" pitchFamily="18" charset="0"/>
              <a:cs typeface="Yagut" pitchFamily="10" charset="-78"/>
            </a:endParaRPr>
          </a:p>
        </p:txBody>
      </p:sp>
      <p:sp>
        <p:nvSpPr>
          <p:cNvPr id="33795"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a:t>
            </a:r>
            <a:r>
              <a:rPr lang="fa-IR" sz="3200" b="1">
                <a:solidFill>
                  <a:srgbClr val="000066"/>
                </a:solidFill>
                <a:latin typeface="Times New Roman" pitchFamily="18" charset="0"/>
                <a:cs typeface="Yagut" pitchFamily="10" charset="-78"/>
              </a:rPr>
              <a:t>8-6ماهه</a:t>
            </a:r>
            <a:endParaRPr lang="en-US" sz="2800">
              <a:solidFill>
                <a:srgbClr val="000066"/>
              </a:solidFill>
              <a:latin typeface="Times New Roman" pitchFamily="18" charset="0"/>
              <a:cs typeface="Yagut" pitchFamily="10" charset="-78"/>
            </a:endParaRPr>
          </a:p>
        </p:txBody>
      </p:sp>
      <p:sp>
        <p:nvSpPr>
          <p:cNvPr id="33796"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33797"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33798"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33799"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33800"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33801"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33802"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33803"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33804"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چربي</a:t>
            </a:r>
          </a:p>
          <a:p>
            <a:pPr algn="ctr" rtl="1" eaLnBrk="0" hangingPunct="0"/>
            <a:r>
              <a:rPr lang="fa-IR" sz="2400" b="1">
                <a:solidFill>
                  <a:srgbClr val="FF0000"/>
                </a:solidFill>
                <a:latin typeface="Times New Roman" pitchFamily="18" charset="0"/>
                <a:cs typeface="Yagut" pitchFamily="10" charset="-78"/>
              </a:rPr>
              <a:t>1-0.5</a:t>
            </a:r>
            <a:endParaRPr lang="en-US" sz="2400">
              <a:latin typeface="Times New Roman" pitchFamily="18" charset="0"/>
              <a:cs typeface="Arial" pitchFamily="34" charset="0"/>
            </a:endParaRPr>
          </a:p>
        </p:txBody>
      </p:sp>
      <p:sp>
        <p:nvSpPr>
          <p:cNvPr id="33805" name="Oval 13" descr="Blue tissue paper"/>
          <p:cNvSpPr>
            <a:spLocks noChangeArrowheads="1"/>
          </p:cNvSpPr>
          <p:nvPr/>
        </p:nvSpPr>
        <p:spPr bwMode="auto">
          <a:xfrm>
            <a:off x="250825" y="2636838"/>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280</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33806"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1.5</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3807"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0.5و</a:t>
            </a:r>
            <a:r>
              <a:rPr lang="ar-SA" sz="2400" b="1">
                <a:solidFill>
                  <a:srgbClr val="000066"/>
                </a:solidFill>
                <a:latin typeface="Times New Roman" pitchFamily="18" charset="0"/>
                <a:cs typeface="Yagut" pitchFamily="10" charset="-78"/>
              </a:rPr>
              <a:t>احد</a:t>
            </a:r>
            <a:endParaRPr lang="en-US" sz="2400">
              <a:latin typeface="Times New Roman" pitchFamily="18" charset="0"/>
              <a:cs typeface="Arial" pitchFamily="34" charset="0"/>
            </a:endParaRPr>
          </a:p>
        </p:txBody>
      </p:sp>
      <p:sp>
        <p:nvSpPr>
          <p:cNvPr id="33808"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1</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3809"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0</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3810"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0.5</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3811"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قندوشكر</a:t>
            </a:r>
          </a:p>
          <a:p>
            <a:pPr algn="ctr" rtl="1" eaLnBrk="0" hangingPunct="0"/>
            <a:r>
              <a:rPr lang="fa-IR" sz="2400" b="1">
                <a:solidFill>
                  <a:srgbClr val="000066"/>
                </a:solidFill>
                <a:latin typeface="Times New Roman" pitchFamily="18" charset="0"/>
                <a:cs typeface="Yagut" pitchFamily="10" charset="-78"/>
              </a:rPr>
              <a:t>1واحد</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2282859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checkerboard(across)">
                                      <p:cBhvr>
                                        <p:cTn id="7" dur="500"/>
                                        <p:tgtEl>
                                          <p:spTgt spid="3379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379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379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33805"/>
                                        </p:tgtEl>
                                        <p:attrNameLst>
                                          <p:attrName>style.visibility</p:attrName>
                                        </p:attrNameLst>
                                      </p:cBhvr>
                                      <p:to>
                                        <p:strVal val="visible"/>
                                      </p:to>
                                    </p:set>
                                    <p:anim calcmode="lin" valueType="num">
                                      <p:cBhvr>
                                        <p:cTn id="20" dur="500" fill="hold"/>
                                        <p:tgtEl>
                                          <p:spTgt spid="33805"/>
                                        </p:tgtEl>
                                        <p:attrNameLst>
                                          <p:attrName>ppt_x</p:attrName>
                                        </p:attrNameLst>
                                      </p:cBhvr>
                                      <p:tavLst>
                                        <p:tav tm="0">
                                          <p:val>
                                            <p:strVal val="#ppt_x-#ppt_w/2"/>
                                          </p:val>
                                        </p:tav>
                                        <p:tav tm="100000">
                                          <p:val>
                                            <p:strVal val="#ppt_x"/>
                                          </p:val>
                                        </p:tav>
                                      </p:tavLst>
                                    </p:anim>
                                    <p:anim calcmode="lin" valueType="num">
                                      <p:cBhvr>
                                        <p:cTn id="21" dur="500" fill="hold"/>
                                        <p:tgtEl>
                                          <p:spTgt spid="33805"/>
                                        </p:tgtEl>
                                        <p:attrNameLst>
                                          <p:attrName>ppt_y</p:attrName>
                                        </p:attrNameLst>
                                      </p:cBhvr>
                                      <p:tavLst>
                                        <p:tav tm="0">
                                          <p:val>
                                            <p:strVal val="#ppt_y"/>
                                          </p:val>
                                        </p:tav>
                                        <p:tav tm="100000">
                                          <p:val>
                                            <p:strVal val="#ppt_y"/>
                                          </p:val>
                                        </p:tav>
                                      </p:tavLst>
                                    </p:anim>
                                    <p:anim calcmode="lin" valueType="num">
                                      <p:cBhvr>
                                        <p:cTn id="22" dur="500" fill="hold"/>
                                        <p:tgtEl>
                                          <p:spTgt spid="33805"/>
                                        </p:tgtEl>
                                        <p:attrNameLst>
                                          <p:attrName>ppt_w</p:attrName>
                                        </p:attrNameLst>
                                      </p:cBhvr>
                                      <p:tavLst>
                                        <p:tav tm="0">
                                          <p:val>
                                            <p:fltVal val="0"/>
                                          </p:val>
                                        </p:tav>
                                        <p:tav tm="100000">
                                          <p:val>
                                            <p:strVal val="#ppt_w"/>
                                          </p:val>
                                        </p:tav>
                                      </p:tavLst>
                                    </p:anim>
                                    <p:anim calcmode="lin" valueType="num">
                                      <p:cBhvr>
                                        <p:cTn id="23" dur="500" fill="hold"/>
                                        <p:tgtEl>
                                          <p:spTgt spid="33805"/>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379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33804"/>
                                        </p:tgtEl>
                                        <p:attrNameLst>
                                          <p:attrName>style.visibility</p:attrName>
                                        </p:attrNameLst>
                                      </p:cBhvr>
                                      <p:to>
                                        <p:strVal val="visible"/>
                                      </p:to>
                                    </p:set>
                                    <p:anim calcmode="lin" valueType="num">
                                      <p:cBhvr>
                                        <p:cTn id="32" dur="500" fill="hold"/>
                                        <p:tgtEl>
                                          <p:spTgt spid="33804"/>
                                        </p:tgtEl>
                                        <p:attrNameLst>
                                          <p:attrName>ppt_x</p:attrName>
                                        </p:attrNameLst>
                                      </p:cBhvr>
                                      <p:tavLst>
                                        <p:tav tm="0">
                                          <p:val>
                                            <p:strVal val="#ppt_x-#ppt_w/2"/>
                                          </p:val>
                                        </p:tav>
                                        <p:tav tm="100000">
                                          <p:val>
                                            <p:strVal val="#ppt_x"/>
                                          </p:val>
                                        </p:tav>
                                      </p:tavLst>
                                    </p:anim>
                                    <p:anim calcmode="lin" valueType="num">
                                      <p:cBhvr>
                                        <p:cTn id="33" dur="500" fill="hold"/>
                                        <p:tgtEl>
                                          <p:spTgt spid="33804"/>
                                        </p:tgtEl>
                                        <p:attrNameLst>
                                          <p:attrName>ppt_y</p:attrName>
                                        </p:attrNameLst>
                                      </p:cBhvr>
                                      <p:tavLst>
                                        <p:tav tm="0">
                                          <p:val>
                                            <p:strVal val="#ppt_y"/>
                                          </p:val>
                                        </p:tav>
                                        <p:tav tm="100000">
                                          <p:val>
                                            <p:strVal val="#ppt_y"/>
                                          </p:val>
                                        </p:tav>
                                      </p:tavLst>
                                    </p:anim>
                                    <p:anim calcmode="lin" valueType="num">
                                      <p:cBhvr>
                                        <p:cTn id="34" dur="500" fill="hold"/>
                                        <p:tgtEl>
                                          <p:spTgt spid="33804"/>
                                        </p:tgtEl>
                                        <p:attrNameLst>
                                          <p:attrName>ppt_w</p:attrName>
                                        </p:attrNameLst>
                                      </p:cBhvr>
                                      <p:tavLst>
                                        <p:tav tm="0">
                                          <p:val>
                                            <p:fltVal val="0"/>
                                          </p:val>
                                        </p:tav>
                                        <p:tav tm="100000">
                                          <p:val>
                                            <p:strVal val="#ppt_w"/>
                                          </p:val>
                                        </p:tav>
                                      </p:tavLst>
                                    </p:anim>
                                    <p:anim calcmode="lin" valueType="num">
                                      <p:cBhvr>
                                        <p:cTn id="35" dur="500" fill="hold"/>
                                        <p:tgtEl>
                                          <p:spTgt spid="33804"/>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380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33806"/>
                                        </p:tgtEl>
                                        <p:attrNameLst>
                                          <p:attrName>style.visibility</p:attrName>
                                        </p:attrNameLst>
                                      </p:cBhvr>
                                      <p:to>
                                        <p:strVal val="visible"/>
                                      </p:to>
                                    </p:set>
                                    <p:anim calcmode="lin" valueType="num">
                                      <p:cBhvr>
                                        <p:cTn id="44" dur="500" fill="hold"/>
                                        <p:tgtEl>
                                          <p:spTgt spid="33806"/>
                                        </p:tgtEl>
                                        <p:attrNameLst>
                                          <p:attrName>ppt_x</p:attrName>
                                        </p:attrNameLst>
                                      </p:cBhvr>
                                      <p:tavLst>
                                        <p:tav tm="0">
                                          <p:val>
                                            <p:strVal val="#ppt_x-#ppt_w/2"/>
                                          </p:val>
                                        </p:tav>
                                        <p:tav tm="100000">
                                          <p:val>
                                            <p:strVal val="#ppt_x"/>
                                          </p:val>
                                        </p:tav>
                                      </p:tavLst>
                                    </p:anim>
                                    <p:anim calcmode="lin" valueType="num">
                                      <p:cBhvr>
                                        <p:cTn id="45" dur="500" fill="hold"/>
                                        <p:tgtEl>
                                          <p:spTgt spid="33806"/>
                                        </p:tgtEl>
                                        <p:attrNameLst>
                                          <p:attrName>ppt_y</p:attrName>
                                        </p:attrNameLst>
                                      </p:cBhvr>
                                      <p:tavLst>
                                        <p:tav tm="0">
                                          <p:val>
                                            <p:strVal val="#ppt_y"/>
                                          </p:val>
                                        </p:tav>
                                        <p:tav tm="100000">
                                          <p:val>
                                            <p:strVal val="#ppt_y"/>
                                          </p:val>
                                        </p:tav>
                                      </p:tavLst>
                                    </p:anim>
                                    <p:anim calcmode="lin" valueType="num">
                                      <p:cBhvr>
                                        <p:cTn id="46" dur="500" fill="hold"/>
                                        <p:tgtEl>
                                          <p:spTgt spid="33806"/>
                                        </p:tgtEl>
                                        <p:attrNameLst>
                                          <p:attrName>ppt_w</p:attrName>
                                        </p:attrNameLst>
                                      </p:cBhvr>
                                      <p:tavLst>
                                        <p:tav tm="0">
                                          <p:val>
                                            <p:fltVal val="0"/>
                                          </p:val>
                                        </p:tav>
                                        <p:tav tm="100000">
                                          <p:val>
                                            <p:strVal val="#ppt_w"/>
                                          </p:val>
                                        </p:tav>
                                      </p:tavLst>
                                    </p:anim>
                                    <p:anim calcmode="lin" valueType="num">
                                      <p:cBhvr>
                                        <p:cTn id="47" dur="500" fill="hold"/>
                                        <p:tgtEl>
                                          <p:spTgt spid="33806"/>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379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3807"/>
                                        </p:tgtEl>
                                        <p:attrNameLst>
                                          <p:attrName>style.visibility</p:attrName>
                                        </p:attrNameLst>
                                      </p:cBhvr>
                                      <p:to>
                                        <p:strVal val="visible"/>
                                      </p:to>
                                    </p:set>
                                    <p:anim calcmode="lin" valueType="num">
                                      <p:cBhvr>
                                        <p:cTn id="56" dur="500" fill="hold"/>
                                        <p:tgtEl>
                                          <p:spTgt spid="33807"/>
                                        </p:tgtEl>
                                        <p:attrNameLst>
                                          <p:attrName>ppt_x</p:attrName>
                                        </p:attrNameLst>
                                      </p:cBhvr>
                                      <p:tavLst>
                                        <p:tav tm="0">
                                          <p:val>
                                            <p:strVal val="#ppt_x-#ppt_w/2"/>
                                          </p:val>
                                        </p:tav>
                                        <p:tav tm="100000">
                                          <p:val>
                                            <p:strVal val="#ppt_x"/>
                                          </p:val>
                                        </p:tav>
                                      </p:tavLst>
                                    </p:anim>
                                    <p:anim calcmode="lin" valueType="num">
                                      <p:cBhvr>
                                        <p:cTn id="57" dur="500" fill="hold"/>
                                        <p:tgtEl>
                                          <p:spTgt spid="33807"/>
                                        </p:tgtEl>
                                        <p:attrNameLst>
                                          <p:attrName>ppt_y</p:attrName>
                                        </p:attrNameLst>
                                      </p:cBhvr>
                                      <p:tavLst>
                                        <p:tav tm="0">
                                          <p:val>
                                            <p:strVal val="#ppt_y"/>
                                          </p:val>
                                        </p:tav>
                                        <p:tav tm="100000">
                                          <p:val>
                                            <p:strVal val="#ppt_y"/>
                                          </p:val>
                                        </p:tav>
                                      </p:tavLst>
                                    </p:anim>
                                    <p:anim calcmode="lin" valueType="num">
                                      <p:cBhvr>
                                        <p:cTn id="58" dur="500" fill="hold"/>
                                        <p:tgtEl>
                                          <p:spTgt spid="33807"/>
                                        </p:tgtEl>
                                        <p:attrNameLst>
                                          <p:attrName>ppt_w</p:attrName>
                                        </p:attrNameLst>
                                      </p:cBhvr>
                                      <p:tavLst>
                                        <p:tav tm="0">
                                          <p:val>
                                            <p:fltVal val="0"/>
                                          </p:val>
                                        </p:tav>
                                        <p:tav tm="100000">
                                          <p:val>
                                            <p:strVal val="#ppt_w"/>
                                          </p:val>
                                        </p:tav>
                                      </p:tavLst>
                                    </p:anim>
                                    <p:anim calcmode="lin" valueType="num">
                                      <p:cBhvr>
                                        <p:cTn id="59" dur="500" fill="hold"/>
                                        <p:tgtEl>
                                          <p:spTgt spid="33807"/>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33800"/>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33808"/>
                                        </p:tgtEl>
                                        <p:attrNameLst>
                                          <p:attrName>style.visibility</p:attrName>
                                        </p:attrNameLst>
                                      </p:cBhvr>
                                      <p:to>
                                        <p:strVal val="visible"/>
                                      </p:to>
                                    </p:set>
                                    <p:anim calcmode="lin" valueType="num">
                                      <p:cBhvr>
                                        <p:cTn id="68" dur="500" fill="hold"/>
                                        <p:tgtEl>
                                          <p:spTgt spid="33808"/>
                                        </p:tgtEl>
                                        <p:attrNameLst>
                                          <p:attrName>ppt_x</p:attrName>
                                        </p:attrNameLst>
                                      </p:cBhvr>
                                      <p:tavLst>
                                        <p:tav tm="0">
                                          <p:val>
                                            <p:strVal val="#ppt_x+#ppt_w/2"/>
                                          </p:val>
                                        </p:tav>
                                        <p:tav tm="100000">
                                          <p:val>
                                            <p:strVal val="#ppt_x"/>
                                          </p:val>
                                        </p:tav>
                                      </p:tavLst>
                                    </p:anim>
                                    <p:anim calcmode="lin" valueType="num">
                                      <p:cBhvr>
                                        <p:cTn id="69" dur="500" fill="hold"/>
                                        <p:tgtEl>
                                          <p:spTgt spid="33808"/>
                                        </p:tgtEl>
                                        <p:attrNameLst>
                                          <p:attrName>ppt_y</p:attrName>
                                        </p:attrNameLst>
                                      </p:cBhvr>
                                      <p:tavLst>
                                        <p:tav tm="0">
                                          <p:val>
                                            <p:strVal val="#ppt_y"/>
                                          </p:val>
                                        </p:tav>
                                        <p:tav tm="100000">
                                          <p:val>
                                            <p:strVal val="#ppt_y"/>
                                          </p:val>
                                        </p:tav>
                                      </p:tavLst>
                                    </p:anim>
                                    <p:anim calcmode="lin" valueType="num">
                                      <p:cBhvr>
                                        <p:cTn id="70" dur="500" fill="hold"/>
                                        <p:tgtEl>
                                          <p:spTgt spid="33808"/>
                                        </p:tgtEl>
                                        <p:attrNameLst>
                                          <p:attrName>ppt_w</p:attrName>
                                        </p:attrNameLst>
                                      </p:cBhvr>
                                      <p:tavLst>
                                        <p:tav tm="0">
                                          <p:val>
                                            <p:fltVal val="0"/>
                                          </p:val>
                                        </p:tav>
                                        <p:tav tm="100000">
                                          <p:val>
                                            <p:strVal val="#ppt_w"/>
                                          </p:val>
                                        </p:tav>
                                      </p:tavLst>
                                    </p:anim>
                                    <p:anim calcmode="lin" valueType="num">
                                      <p:cBhvr>
                                        <p:cTn id="71" dur="500" fill="hold"/>
                                        <p:tgtEl>
                                          <p:spTgt spid="33808"/>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33799"/>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33809"/>
                                        </p:tgtEl>
                                        <p:attrNameLst>
                                          <p:attrName>style.visibility</p:attrName>
                                        </p:attrNameLst>
                                      </p:cBhvr>
                                      <p:to>
                                        <p:strVal val="visible"/>
                                      </p:to>
                                    </p:set>
                                    <p:anim calcmode="lin" valueType="num">
                                      <p:cBhvr>
                                        <p:cTn id="80" dur="500" fill="hold"/>
                                        <p:tgtEl>
                                          <p:spTgt spid="33809"/>
                                        </p:tgtEl>
                                        <p:attrNameLst>
                                          <p:attrName>ppt_x</p:attrName>
                                        </p:attrNameLst>
                                      </p:cBhvr>
                                      <p:tavLst>
                                        <p:tav tm="0">
                                          <p:val>
                                            <p:strVal val="#ppt_x+#ppt_w/2"/>
                                          </p:val>
                                        </p:tav>
                                        <p:tav tm="100000">
                                          <p:val>
                                            <p:strVal val="#ppt_x"/>
                                          </p:val>
                                        </p:tav>
                                      </p:tavLst>
                                    </p:anim>
                                    <p:anim calcmode="lin" valueType="num">
                                      <p:cBhvr>
                                        <p:cTn id="81" dur="500" fill="hold"/>
                                        <p:tgtEl>
                                          <p:spTgt spid="33809"/>
                                        </p:tgtEl>
                                        <p:attrNameLst>
                                          <p:attrName>ppt_y</p:attrName>
                                        </p:attrNameLst>
                                      </p:cBhvr>
                                      <p:tavLst>
                                        <p:tav tm="0">
                                          <p:val>
                                            <p:strVal val="#ppt_y"/>
                                          </p:val>
                                        </p:tav>
                                        <p:tav tm="100000">
                                          <p:val>
                                            <p:strVal val="#ppt_y"/>
                                          </p:val>
                                        </p:tav>
                                      </p:tavLst>
                                    </p:anim>
                                    <p:anim calcmode="lin" valueType="num">
                                      <p:cBhvr>
                                        <p:cTn id="82" dur="500" fill="hold"/>
                                        <p:tgtEl>
                                          <p:spTgt spid="33809"/>
                                        </p:tgtEl>
                                        <p:attrNameLst>
                                          <p:attrName>ppt_w</p:attrName>
                                        </p:attrNameLst>
                                      </p:cBhvr>
                                      <p:tavLst>
                                        <p:tav tm="0">
                                          <p:val>
                                            <p:fltVal val="0"/>
                                          </p:val>
                                        </p:tav>
                                        <p:tav tm="100000">
                                          <p:val>
                                            <p:strVal val="#ppt_w"/>
                                          </p:val>
                                        </p:tav>
                                      </p:tavLst>
                                    </p:anim>
                                    <p:anim calcmode="lin" valueType="num">
                                      <p:cBhvr>
                                        <p:cTn id="83" dur="500" fill="hold"/>
                                        <p:tgtEl>
                                          <p:spTgt spid="33809"/>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33803"/>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33810"/>
                                        </p:tgtEl>
                                        <p:attrNameLst>
                                          <p:attrName>style.visibility</p:attrName>
                                        </p:attrNameLst>
                                      </p:cBhvr>
                                      <p:to>
                                        <p:strVal val="visible"/>
                                      </p:to>
                                    </p:set>
                                    <p:anim calcmode="lin" valueType="num">
                                      <p:cBhvr>
                                        <p:cTn id="92" dur="500" fill="hold"/>
                                        <p:tgtEl>
                                          <p:spTgt spid="33810"/>
                                        </p:tgtEl>
                                        <p:attrNameLst>
                                          <p:attrName>ppt_x</p:attrName>
                                        </p:attrNameLst>
                                      </p:cBhvr>
                                      <p:tavLst>
                                        <p:tav tm="0">
                                          <p:val>
                                            <p:strVal val="#ppt_x+#ppt_w/2"/>
                                          </p:val>
                                        </p:tav>
                                        <p:tav tm="100000">
                                          <p:val>
                                            <p:strVal val="#ppt_x"/>
                                          </p:val>
                                        </p:tav>
                                      </p:tavLst>
                                    </p:anim>
                                    <p:anim calcmode="lin" valueType="num">
                                      <p:cBhvr>
                                        <p:cTn id="93" dur="500" fill="hold"/>
                                        <p:tgtEl>
                                          <p:spTgt spid="33810"/>
                                        </p:tgtEl>
                                        <p:attrNameLst>
                                          <p:attrName>ppt_y</p:attrName>
                                        </p:attrNameLst>
                                      </p:cBhvr>
                                      <p:tavLst>
                                        <p:tav tm="0">
                                          <p:val>
                                            <p:strVal val="#ppt_y"/>
                                          </p:val>
                                        </p:tav>
                                        <p:tav tm="100000">
                                          <p:val>
                                            <p:strVal val="#ppt_y"/>
                                          </p:val>
                                        </p:tav>
                                      </p:tavLst>
                                    </p:anim>
                                    <p:anim calcmode="lin" valueType="num">
                                      <p:cBhvr>
                                        <p:cTn id="94" dur="500" fill="hold"/>
                                        <p:tgtEl>
                                          <p:spTgt spid="33810"/>
                                        </p:tgtEl>
                                        <p:attrNameLst>
                                          <p:attrName>ppt_w</p:attrName>
                                        </p:attrNameLst>
                                      </p:cBhvr>
                                      <p:tavLst>
                                        <p:tav tm="0">
                                          <p:val>
                                            <p:fltVal val="0"/>
                                          </p:val>
                                        </p:tav>
                                        <p:tav tm="100000">
                                          <p:val>
                                            <p:strVal val="#ppt_w"/>
                                          </p:val>
                                        </p:tav>
                                      </p:tavLst>
                                    </p:anim>
                                    <p:anim calcmode="lin" valueType="num">
                                      <p:cBhvr>
                                        <p:cTn id="95" dur="500" fill="hold"/>
                                        <p:tgtEl>
                                          <p:spTgt spid="33810"/>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33802"/>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33811"/>
                                        </p:tgtEl>
                                        <p:attrNameLst>
                                          <p:attrName>style.visibility</p:attrName>
                                        </p:attrNameLst>
                                      </p:cBhvr>
                                      <p:to>
                                        <p:strVal val="visible"/>
                                      </p:to>
                                    </p:set>
                                    <p:anim calcmode="lin" valueType="num">
                                      <p:cBhvr>
                                        <p:cTn id="104" dur="500" fill="hold"/>
                                        <p:tgtEl>
                                          <p:spTgt spid="33811"/>
                                        </p:tgtEl>
                                        <p:attrNameLst>
                                          <p:attrName>ppt_x</p:attrName>
                                        </p:attrNameLst>
                                      </p:cBhvr>
                                      <p:tavLst>
                                        <p:tav tm="0">
                                          <p:val>
                                            <p:strVal val="#ppt_x+#ppt_w/2"/>
                                          </p:val>
                                        </p:tav>
                                        <p:tav tm="100000">
                                          <p:val>
                                            <p:strVal val="#ppt_x"/>
                                          </p:val>
                                        </p:tav>
                                      </p:tavLst>
                                    </p:anim>
                                    <p:anim calcmode="lin" valueType="num">
                                      <p:cBhvr>
                                        <p:cTn id="105" dur="500" fill="hold"/>
                                        <p:tgtEl>
                                          <p:spTgt spid="33811"/>
                                        </p:tgtEl>
                                        <p:attrNameLst>
                                          <p:attrName>ppt_y</p:attrName>
                                        </p:attrNameLst>
                                      </p:cBhvr>
                                      <p:tavLst>
                                        <p:tav tm="0">
                                          <p:val>
                                            <p:strVal val="#ppt_y"/>
                                          </p:val>
                                        </p:tav>
                                        <p:tav tm="100000">
                                          <p:val>
                                            <p:strVal val="#ppt_y"/>
                                          </p:val>
                                        </p:tav>
                                      </p:tavLst>
                                    </p:anim>
                                    <p:anim calcmode="lin" valueType="num">
                                      <p:cBhvr>
                                        <p:cTn id="106" dur="500" fill="hold"/>
                                        <p:tgtEl>
                                          <p:spTgt spid="33811"/>
                                        </p:tgtEl>
                                        <p:attrNameLst>
                                          <p:attrName>ppt_w</p:attrName>
                                        </p:attrNameLst>
                                      </p:cBhvr>
                                      <p:tavLst>
                                        <p:tav tm="0">
                                          <p:val>
                                            <p:fltVal val="0"/>
                                          </p:val>
                                        </p:tav>
                                        <p:tav tm="100000">
                                          <p:val>
                                            <p:strVal val="#ppt_w"/>
                                          </p:val>
                                        </p:tav>
                                      </p:tavLst>
                                    </p:anim>
                                    <p:anim calcmode="lin" valueType="num">
                                      <p:cBhvr>
                                        <p:cTn id="107" dur="500" fill="hold"/>
                                        <p:tgtEl>
                                          <p:spTgt spid="338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autoUpdateAnimBg="0"/>
      <p:bldP spid="33795" grpId="0" animBg="1" autoUpdateAnimBg="0"/>
      <p:bldP spid="33796" grpId="0" animBg="1"/>
      <p:bldP spid="33797" grpId="0" animBg="1"/>
      <p:bldP spid="33798" grpId="0" animBg="1"/>
      <p:bldP spid="33799" grpId="0" animBg="1"/>
      <p:bldP spid="33800" grpId="0" animBg="1"/>
      <p:bldP spid="33801" grpId="0" animBg="1"/>
      <p:bldP spid="33802" grpId="0" animBg="1"/>
      <p:bldP spid="33803" grpId="0" animBg="1"/>
      <p:bldP spid="33804" grpId="0" animBg="1" autoUpdateAnimBg="0"/>
      <p:bldP spid="33805" grpId="0" animBg="1" autoUpdateAnimBg="0"/>
      <p:bldP spid="33806" grpId="0" animBg="1" autoUpdateAnimBg="0"/>
      <p:bldP spid="33807" grpId="0" animBg="1" autoUpdateAnimBg="0"/>
      <p:bldP spid="33808" grpId="0" animBg="1" autoUpdateAnimBg="0"/>
      <p:bldP spid="33809" grpId="0" animBg="1" autoUpdateAnimBg="0"/>
      <p:bldP spid="33810" grpId="0" animBg="1" autoUpdateAnimBg="0"/>
      <p:bldP spid="33811"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بادريافت كم</a:t>
            </a:r>
          </a:p>
          <a:p>
            <a:pPr algn="ctr" rtl="1" eaLnBrk="0" hangingPunct="0"/>
            <a:r>
              <a:rPr lang="fa-IR" sz="2400" b="1">
                <a:solidFill>
                  <a:srgbClr val="000066"/>
                </a:solidFill>
                <a:latin typeface="Times New Roman" pitchFamily="18" charset="0"/>
                <a:cs typeface="Yagut" pitchFamily="10" charset="-78"/>
              </a:rPr>
              <a:t> شير مادر</a:t>
            </a:r>
            <a:endParaRPr lang="en-US" sz="2400" b="1">
              <a:solidFill>
                <a:srgbClr val="000066"/>
              </a:solidFill>
              <a:latin typeface="Times New Roman" pitchFamily="18" charset="0"/>
              <a:cs typeface="Yagut" pitchFamily="10" charset="-78"/>
            </a:endParaRPr>
          </a:p>
        </p:txBody>
      </p:sp>
      <p:sp>
        <p:nvSpPr>
          <p:cNvPr id="34819"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a:t>
            </a:r>
            <a:r>
              <a:rPr lang="fa-IR" sz="3200" b="1">
                <a:solidFill>
                  <a:srgbClr val="000066"/>
                </a:solidFill>
                <a:latin typeface="Times New Roman" pitchFamily="18" charset="0"/>
                <a:cs typeface="Yagut" pitchFamily="10" charset="-78"/>
              </a:rPr>
              <a:t>8-6ماهه</a:t>
            </a:r>
            <a:endParaRPr lang="en-US" sz="2800">
              <a:solidFill>
                <a:srgbClr val="000066"/>
              </a:solidFill>
              <a:latin typeface="Times New Roman" pitchFamily="18" charset="0"/>
              <a:cs typeface="Yagut" pitchFamily="10" charset="-78"/>
            </a:endParaRPr>
          </a:p>
        </p:txBody>
      </p:sp>
      <p:sp>
        <p:nvSpPr>
          <p:cNvPr id="34820"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34821"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34822"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34823"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34824"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34825"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34826"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34827"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34828"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fa-IR" sz="2400">
                <a:solidFill>
                  <a:srgbClr val="003399"/>
                </a:solidFill>
                <a:latin typeface="Times New Roman" pitchFamily="18" charset="0"/>
                <a:cs typeface="Arial" pitchFamily="34" charset="0"/>
              </a:rPr>
              <a:t>چربي</a:t>
            </a:r>
          </a:p>
          <a:p>
            <a:pPr algn="ctr" rtl="1" eaLnBrk="0" hangingPunct="0"/>
            <a:r>
              <a:rPr lang="fa-IR" sz="2400">
                <a:solidFill>
                  <a:srgbClr val="003399"/>
                </a:solidFill>
                <a:latin typeface="Times New Roman" pitchFamily="18" charset="0"/>
                <a:cs typeface="Arial" pitchFamily="34" charset="0"/>
              </a:rPr>
              <a:t>1واحد</a:t>
            </a:r>
            <a:endParaRPr lang="en-US" sz="2400">
              <a:solidFill>
                <a:srgbClr val="003399"/>
              </a:solidFill>
              <a:latin typeface="Times New Roman" pitchFamily="18" charset="0"/>
              <a:cs typeface="Arial" pitchFamily="34" charset="0"/>
            </a:endParaRPr>
          </a:p>
        </p:txBody>
      </p:sp>
      <p:sp>
        <p:nvSpPr>
          <p:cNvPr id="34829" name="Oval 13" descr="Blue tissue paper"/>
          <p:cNvSpPr>
            <a:spLocks noChangeArrowheads="1"/>
          </p:cNvSpPr>
          <p:nvPr/>
        </p:nvSpPr>
        <p:spPr bwMode="auto">
          <a:xfrm>
            <a:off x="250825" y="2636838"/>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465</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34830"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2</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4831"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1</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4832"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1.5</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4833"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0</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4834"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3/2</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4835"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قندوشكر</a:t>
            </a:r>
          </a:p>
          <a:p>
            <a:pPr algn="ctr" rtl="1" eaLnBrk="0" hangingPunct="0"/>
            <a:r>
              <a:rPr lang="fa-IR" sz="2400" b="1">
                <a:solidFill>
                  <a:srgbClr val="000066"/>
                </a:solidFill>
                <a:latin typeface="Times New Roman" pitchFamily="18" charset="0"/>
                <a:cs typeface="Yagut" pitchFamily="10" charset="-78"/>
              </a:rPr>
              <a:t>2واحد</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1245570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checkerboard(across)">
                                      <p:cBhvr>
                                        <p:cTn id="7" dur="500"/>
                                        <p:tgtEl>
                                          <p:spTgt spid="3481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481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482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34829"/>
                                        </p:tgtEl>
                                        <p:attrNameLst>
                                          <p:attrName>style.visibility</p:attrName>
                                        </p:attrNameLst>
                                      </p:cBhvr>
                                      <p:to>
                                        <p:strVal val="visible"/>
                                      </p:to>
                                    </p:set>
                                    <p:anim calcmode="lin" valueType="num">
                                      <p:cBhvr>
                                        <p:cTn id="20" dur="500" fill="hold"/>
                                        <p:tgtEl>
                                          <p:spTgt spid="34829"/>
                                        </p:tgtEl>
                                        <p:attrNameLst>
                                          <p:attrName>ppt_x</p:attrName>
                                        </p:attrNameLst>
                                      </p:cBhvr>
                                      <p:tavLst>
                                        <p:tav tm="0">
                                          <p:val>
                                            <p:strVal val="#ppt_x-#ppt_w/2"/>
                                          </p:val>
                                        </p:tav>
                                        <p:tav tm="100000">
                                          <p:val>
                                            <p:strVal val="#ppt_x"/>
                                          </p:val>
                                        </p:tav>
                                      </p:tavLst>
                                    </p:anim>
                                    <p:anim calcmode="lin" valueType="num">
                                      <p:cBhvr>
                                        <p:cTn id="21" dur="500" fill="hold"/>
                                        <p:tgtEl>
                                          <p:spTgt spid="34829"/>
                                        </p:tgtEl>
                                        <p:attrNameLst>
                                          <p:attrName>ppt_y</p:attrName>
                                        </p:attrNameLst>
                                      </p:cBhvr>
                                      <p:tavLst>
                                        <p:tav tm="0">
                                          <p:val>
                                            <p:strVal val="#ppt_y"/>
                                          </p:val>
                                        </p:tav>
                                        <p:tav tm="100000">
                                          <p:val>
                                            <p:strVal val="#ppt_y"/>
                                          </p:val>
                                        </p:tav>
                                      </p:tavLst>
                                    </p:anim>
                                    <p:anim calcmode="lin" valueType="num">
                                      <p:cBhvr>
                                        <p:cTn id="22" dur="500" fill="hold"/>
                                        <p:tgtEl>
                                          <p:spTgt spid="34829"/>
                                        </p:tgtEl>
                                        <p:attrNameLst>
                                          <p:attrName>ppt_w</p:attrName>
                                        </p:attrNameLst>
                                      </p:cBhvr>
                                      <p:tavLst>
                                        <p:tav tm="0">
                                          <p:val>
                                            <p:fltVal val="0"/>
                                          </p:val>
                                        </p:tav>
                                        <p:tav tm="100000">
                                          <p:val>
                                            <p:strVal val="#ppt_w"/>
                                          </p:val>
                                        </p:tav>
                                      </p:tavLst>
                                    </p:anim>
                                    <p:anim calcmode="lin" valueType="num">
                                      <p:cBhvr>
                                        <p:cTn id="23" dur="500" fill="hold"/>
                                        <p:tgtEl>
                                          <p:spTgt spid="34829"/>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482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34828"/>
                                        </p:tgtEl>
                                        <p:attrNameLst>
                                          <p:attrName>style.visibility</p:attrName>
                                        </p:attrNameLst>
                                      </p:cBhvr>
                                      <p:to>
                                        <p:strVal val="visible"/>
                                      </p:to>
                                    </p:set>
                                    <p:anim calcmode="lin" valueType="num">
                                      <p:cBhvr>
                                        <p:cTn id="32" dur="500" fill="hold"/>
                                        <p:tgtEl>
                                          <p:spTgt spid="34828"/>
                                        </p:tgtEl>
                                        <p:attrNameLst>
                                          <p:attrName>ppt_x</p:attrName>
                                        </p:attrNameLst>
                                      </p:cBhvr>
                                      <p:tavLst>
                                        <p:tav tm="0">
                                          <p:val>
                                            <p:strVal val="#ppt_x-#ppt_w/2"/>
                                          </p:val>
                                        </p:tav>
                                        <p:tav tm="100000">
                                          <p:val>
                                            <p:strVal val="#ppt_x"/>
                                          </p:val>
                                        </p:tav>
                                      </p:tavLst>
                                    </p:anim>
                                    <p:anim calcmode="lin" valueType="num">
                                      <p:cBhvr>
                                        <p:cTn id="33" dur="500" fill="hold"/>
                                        <p:tgtEl>
                                          <p:spTgt spid="34828"/>
                                        </p:tgtEl>
                                        <p:attrNameLst>
                                          <p:attrName>ppt_y</p:attrName>
                                        </p:attrNameLst>
                                      </p:cBhvr>
                                      <p:tavLst>
                                        <p:tav tm="0">
                                          <p:val>
                                            <p:strVal val="#ppt_y"/>
                                          </p:val>
                                        </p:tav>
                                        <p:tav tm="100000">
                                          <p:val>
                                            <p:strVal val="#ppt_y"/>
                                          </p:val>
                                        </p:tav>
                                      </p:tavLst>
                                    </p:anim>
                                    <p:anim calcmode="lin" valueType="num">
                                      <p:cBhvr>
                                        <p:cTn id="34" dur="500" fill="hold"/>
                                        <p:tgtEl>
                                          <p:spTgt spid="34828"/>
                                        </p:tgtEl>
                                        <p:attrNameLst>
                                          <p:attrName>ppt_w</p:attrName>
                                        </p:attrNameLst>
                                      </p:cBhvr>
                                      <p:tavLst>
                                        <p:tav tm="0">
                                          <p:val>
                                            <p:fltVal val="0"/>
                                          </p:val>
                                        </p:tav>
                                        <p:tav tm="100000">
                                          <p:val>
                                            <p:strVal val="#ppt_w"/>
                                          </p:val>
                                        </p:tav>
                                      </p:tavLst>
                                    </p:anim>
                                    <p:anim calcmode="lin" valueType="num">
                                      <p:cBhvr>
                                        <p:cTn id="35" dur="500" fill="hold"/>
                                        <p:tgtEl>
                                          <p:spTgt spid="34828"/>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482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34830"/>
                                        </p:tgtEl>
                                        <p:attrNameLst>
                                          <p:attrName>style.visibility</p:attrName>
                                        </p:attrNameLst>
                                      </p:cBhvr>
                                      <p:to>
                                        <p:strVal val="visible"/>
                                      </p:to>
                                    </p:set>
                                    <p:anim calcmode="lin" valueType="num">
                                      <p:cBhvr>
                                        <p:cTn id="44" dur="500" fill="hold"/>
                                        <p:tgtEl>
                                          <p:spTgt spid="34830"/>
                                        </p:tgtEl>
                                        <p:attrNameLst>
                                          <p:attrName>ppt_x</p:attrName>
                                        </p:attrNameLst>
                                      </p:cBhvr>
                                      <p:tavLst>
                                        <p:tav tm="0">
                                          <p:val>
                                            <p:strVal val="#ppt_x-#ppt_w/2"/>
                                          </p:val>
                                        </p:tav>
                                        <p:tav tm="100000">
                                          <p:val>
                                            <p:strVal val="#ppt_x"/>
                                          </p:val>
                                        </p:tav>
                                      </p:tavLst>
                                    </p:anim>
                                    <p:anim calcmode="lin" valueType="num">
                                      <p:cBhvr>
                                        <p:cTn id="45" dur="500" fill="hold"/>
                                        <p:tgtEl>
                                          <p:spTgt spid="34830"/>
                                        </p:tgtEl>
                                        <p:attrNameLst>
                                          <p:attrName>ppt_y</p:attrName>
                                        </p:attrNameLst>
                                      </p:cBhvr>
                                      <p:tavLst>
                                        <p:tav tm="0">
                                          <p:val>
                                            <p:strVal val="#ppt_y"/>
                                          </p:val>
                                        </p:tav>
                                        <p:tav tm="100000">
                                          <p:val>
                                            <p:strVal val="#ppt_y"/>
                                          </p:val>
                                        </p:tav>
                                      </p:tavLst>
                                    </p:anim>
                                    <p:anim calcmode="lin" valueType="num">
                                      <p:cBhvr>
                                        <p:cTn id="46" dur="500" fill="hold"/>
                                        <p:tgtEl>
                                          <p:spTgt spid="34830"/>
                                        </p:tgtEl>
                                        <p:attrNameLst>
                                          <p:attrName>ppt_w</p:attrName>
                                        </p:attrNameLst>
                                      </p:cBhvr>
                                      <p:tavLst>
                                        <p:tav tm="0">
                                          <p:val>
                                            <p:fltVal val="0"/>
                                          </p:val>
                                        </p:tav>
                                        <p:tav tm="100000">
                                          <p:val>
                                            <p:strVal val="#ppt_w"/>
                                          </p:val>
                                        </p:tav>
                                      </p:tavLst>
                                    </p:anim>
                                    <p:anim calcmode="lin" valueType="num">
                                      <p:cBhvr>
                                        <p:cTn id="47" dur="500" fill="hold"/>
                                        <p:tgtEl>
                                          <p:spTgt spid="34830"/>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4822"/>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4831"/>
                                        </p:tgtEl>
                                        <p:attrNameLst>
                                          <p:attrName>style.visibility</p:attrName>
                                        </p:attrNameLst>
                                      </p:cBhvr>
                                      <p:to>
                                        <p:strVal val="visible"/>
                                      </p:to>
                                    </p:set>
                                    <p:anim calcmode="lin" valueType="num">
                                      <p:cBhvr>
                                        <p:cTn id="56" dur="500" fill="hold"/>
                                        <p:tgtEl>
                                          <p:spTgt spid="34831"/>
                                        </p:tgtEl>
                                        <p:attrNameLst>
                                          <p:attrName>ppt_x</p:attrName>
                                        </p:attrNameLst>
                                      </p:cBhvr>
                                      <p:tavLst>
                                        <p:tav tm="0">
                                          <p:val>
                                            <p:strVal val="#ppt_x-#ppt_w/2"/>
                                          </p:val>
                                        </p:tav>
                                        <p:tav tm="100000">
                                          <p:val>
                                            <p:strVal val="#ppt_x"/>
                                          </p:val>
                                        </p:tav>
                                      </p:tavLst>
                                    </p:anim>
                                    <p:anim calcmode="lin" valueType="num">
                                      <p:cBhvr>
                                        <p:cTn id="57" dur="500" fill="hold"/>
                                        <p:tgtEl>
                                          <p:spTgt spid="34831"/>
                                        </p:tgtEl>
                                        <p:attrNameLst>
                                          <p:attrName>ppt_y</p:attrName>
                                        </p:attrNameLst>
                                      </p:cBhvr>
                                      <p:tavLst>
                                        <p:tav tm="0">
                                          <p:val>
                                            <p:strVal val="#ppt_y"/>
                                          </p:val>
                                        </p:tav>
                                        <p:tav tm="100000">
                                          <p:val>
                                            <p:strVal val="#ppt_y"/>
                                          </p:val>
                                        </p:tav>
                                      </p:tavLst>
                                    </p:anim>
                                    <p:anim calcmode="lin" valueType="num">
                                      <p:cBhvr>
                                        <p:cTn id="58" dur="500" fill="hold"/>
                                        <p:tgtEl>
                                          <p:spTgt spid="34831"/>
                                        </p:tgtEl>
                                        <p:attrNameLst>
                                          <p:attrName>ppt_w</p:attrName>
                                        </p:attrNameLst>
                                      </p:cBhvr>
                                      <p:tavLst>
                                        <p:tav tm="0">
                                          <p:val>
                                            <p:fltVal val="0"/>
                                          </p:val>
                                        </p:tav>
                                        <p:tav tm="100000">
                                          <p:val>
                                            <p:strVal val="#ppt_w"/>
                                          </p:val>
                                        </p:tav>
                                      </p:tavLst>
                                    </p:anim>
                                    <p:anim calcmode="lin" valueType="num">
                                      <p:cBhvr>
                                        <p:cTn id="59" dur="500" fill="hold"/>
                                        <p:tgtEl>
                                          <p:spTgt spid="34831"/>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34824"/>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34832"/>
                                        </p:tgtEl>
                                        <p:attrNameLst>
                                          <p:attrName>style.visibility</p:attrName>
                                        </p:attrNameLst>
                                      </p:cBhvr>
                                      <p:to>
                                        <p:strVal val="visible"/>
                                      </p:to>
                                    </p:set>
                                    <p:anim calcmode="lin" valueType="num">
                                      <p:cBhvr>
                                        <p:cTn id="68" dur="500" fill="hold"/>
                                        <p:tgtEl>
                                          <p:spTgt spid="34832"/>
                                        </p:tgtEl>
                                        <p:attrNameLst>
                                          <p:attrName>ppt_x</p:attrName>
                                        </p:attrNameLst>
                                      </p:cBhvr>
                                      <p:tavLst>
                                        <p:tav tm="0">
                                          <p:val>
                                            <p:strVal val="#ppt_x+#ppt_w/2"/>
                                          </p:val>
                                        </p:tav>
                                        <p:tav tm="100000">
                                          <p:val>
                                            <p:strVal val="#ppt_x"/>
                                          </p:val>
                                        </p:tav>
                                      </p:tavLst>
                                    </p:anim>
                                    <p:anim calcmode="lin" valueType="num">
                                      <p:cBhvr>
                                        <p:cTn id="69" dur="500" fill="hold"/>
                                        <p:tgtEl>
                                          <p:spTgt spid="34832"/>
                                        </p:tgtEl>
                                        <p:attrNameLst>
                                          <p:attrName>ppt_y</p:attrName>
                                        </p:attrNameLst>
                                      </p:cBhvr>
                                      <p:tavLst>
                                        <p:tav tm="0">
                                          <p:val>
                                            <p:strVal val="#ppt_y"/>
                                          </p:val>
                                        </p:tav>
                                        <p:tav tm="100000">
                                          <p:val>
                                            <p:strVal val="#ppt_y"/>
                                          </p:val>
                                        </p:tav>
                                      </p:tavLst>
                                    </p:anim>
                                    <p:anim calcmode="lin" valueType="num">
                                      <p:cBhvr>
                                        <p:cTn id="70" dur="500" fill="hold"/>
                                        <p:tgtEl>
                                          <p:spTgt spid="34832"/>
                                        </p:tgtEl>
                                        <p:attrNameLst>
                                          <p:attrName>ppt_w</p:attrName>
                                        </p:attrNameLst>
                                      </p:cBhvr>
                                      <p:tavLst>
                                        <p:tav tm="0">
                                          <p:val>
                                            <p:fltVal val="0"/>
                                          </p:val>
                                        </p:tav>
                                        <p:tav tm="100000">
                                          <p:val>
                                            <p:strVal val="#ppt_w"/>
                                          </p:val>
                                        </p:tav>
                                      </p:tavLst>
                                    </p:anim>
                                    <p:anim calcmode="lin" valueType="num">
                                      <p:cBhvr>
                                        <p:cTn id="71" dur="500" fill="hold"/>
                                        <p:tgtEl>
                                          <p:spTgt spid="34832"/>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34823"/>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34833"/>
                                        </p:tgtEl>
                                        <p:attrNameLst>
                                          <p:attrName>style.visibility</p:attrName>
                                        </p:attrNameLst>
                                      </p:cBhvr>
                                      <p:to>
                                        <p:strVal val="visible"/>
                                      </p:to>
                                    </p:set>
                                    <p:anim calcmode="lin" valueType="num">
                                      <p:cBhvr>
                                        <p:cTn id="80" dur="500" fill="hold"/>
                                        <p:tgtEl>
                                          <p:spTgt spid="34833"/>
                                        </p:tgtEl>
                                        <p:attrNameLst>
                                          <p:attrName>ppt_x</p:attrName>
                                        </p:attrNameLst>
                                      </p:cBhvr>
                                      <p:tavLst>
                                        <p:tav tm="0">
                                          <p:val>
                                            <p:strVal val="#ppt_x+#ppt_w/2"/>
                                          </p:val>
                                        </p:tav>
                                        <p:tav tm="100000">
                                          <p:val>
                                            <p:strVal val="#ppt_x"/>
                                          </p:val>
                                        </p:tav>
                                      </p:tavLst>
                                    </p:anim>
                                    <p:anim calcmode="lin" valueType="num">
                                      <p:cBhvr>
                                        <p:cTn id="81" dur="500" fill="hold"/>
                                        <p:tgtEl>
                                          <p:spTgt spid="34833"/>
                                        </p:tgtEl>
                                        <p:attrNameLst>
                                          <p:attrName>ppt_y</p:attrName>
                                        </p:attrNameLst>
                                      </p:cBhvr>
                                      <p:tavLst>
                                        <p:tav tm="0">
                                          <p:val>
                                            <p:strVal val="#ppt_y"/>
                                          </p:val>
                                        </p:tav>
                                        <p:tav tm="100000">
                                          <p:val>
                                            <p:strVal val="#ppt_y"/>
                                          </p:val>
                                        </p:tav>
                                      </p:tavLst>
                                    </p:anim>
                                    <p:anim calcmode="lin" valueType="num">
                                      <p:cBhvr>
                                        <p:cTn id="82" dur="500" fill="hold"/>
                                        <p:tgtEl>
                                          <p:spTgt spid="34833"/>
                                        </p:tgtEl>
                                        <p:attrNameLst>
                                          <p:attrName>ppt_w</p:attrName>
                                        </p:attrNameLst>
                                      </p:cBhvr>
                                      <p:tavLst>
                                        <p:tav tm="0">
                                          <p:val>
                                            <p:fltVal val="0"/>
                                          </p:val>
                                        </p:tav>
                                        <p:tav tm="100000">
                                          <p:val>
                                            <p:strVal val="#ppt_w"/>
                                          </p:val>
                                        </p:tav>
                                      </p:tavLst>
                                    </p:anim>
                                    <p:anim calcmode="lin" valueType="num">
                                      <p:cBhvr>
                                        <p:cTn id="83" dur="500" fill="hold"/>
                                        <p:tgtEl>
                                          <p:spTgt spid="34833"/>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34827"/>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34834"/>
                                        </p:tgtEl>
                                        <p:attrNameLst>
                                          <p:attrName>style.visibility</p:attrName>
                                        </p:attrNameLst>
                                      </p:cBhvr>
                                      <p:to>
                                        <p:strVal val="visible"/>
                                      </p:to>
                                    </p:set>
                                    <p:anim calcmode="lin" valueType="num">
                                      <p:cBhvr>
                                        <p:cTn id="92" dur="500" fill="hold"/>
                                        <p:tgtEl>
                                          <p:spTgt spid="34834"/>
                                        </p:tgtEl>
                                        <p:attrNameLst>
                                          <p:attrName>ppt_x</p:attrName>
                                        </p:attrNameLst>
                                      </p:cBhvr>
                                      <p:tavLst>
                                        <p:tav tm="0">
                                          <p:val>
                                            <p:strVal val="#ppt_x+#ppt_w/2"/>
                                          </p:val>
                                        </p:tav>
                                        <p:tav tm="100000">
                                          <p:val>
                                            <p:strVal val="#ppt_x"/>
                                          </p:val>
                                        </p:tav>
                                      </p:tavLst>
                                    </p:anim>
                                    <p:anim calcmode="lin" valueType="num">
                                      <p:cBhvr>
                                        <p:cTn id="93" dur="500" fill="hold"/>
                                        <p:tgtEl>
                                          <p:spTgt spid="34834"/>
                                        </p:tgtEl>
                                        <p:attrNameLst>
                                          <p:attrName>ppt_y</p:attrName>
                                        </p:attrNameLst>
                                      </p:cBhvr>
                                      <p:tavLst>
                                        <p:tav tm="0">
                                          <p:val>
                                            <p:strVal val="#ppt_y"/>
                                          </p:val>
                                        </p:tav>
                                        <p:tav tm="100000">
                                          <p:val>
                                            <p:strVal val="#ppt_y"/>
                                          </p:val>
                                        </p:tav>
                                      </p:tavLst>
                                    </p:anim>
                                    <p:anim calcmode="lin" valueType="num">
                                      <p:cBhvr>
                                        <p:cTn id="94" dur="500" fill="hold"/>
                                        <p:tgtEl>
                                          <p:spTgt spid="34834"/>
                                        </p:tgtEl>
                                        <p:attrNameLst>
                                          <p:attrName>ppt_w</p:attrName>
                                        </p:attrNameLst>
                                      </p:cBhvr>
                                      <p:tavLst>
                                        <p:tav tm="0">
                                          <p:val>
                                            <p:fltVal val="0"/>
                                          </p:val>
                                        </p:tav>
                                        <p:tav tm="100000">
                                          <p:val>
                                            <p:strVal val="#ppt_w"/>
                                          </p:val>
                                        </p:tav>
                                      </p:tavLst>
                                    </p:anim>
                                    <p:anim calcmode="lin" valueType="num">
                                      <p:cBhvr>
                                        <p:cTn id="95" dur="500" fill="hold"/>
                                        <p:tgtEl>
                                          <p:spTgt spid="34834"/>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34826"/>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34835"/>
                                        </p:tgtEl>
                                        <p:attrNameLst>
                                          <p:attrName>style.visibility</p:attrName>
                                        </p:attrNameLst>
                                      </p:cBhvr>
                                      <p:to>
                                        <p:strVal val="visible"/>
                                      </p:to>
                                    </p:set>
                                    <p:anim calcmode="lin" valueType="num">
                                      <p:cBhvr>
                                        <p:cTn id="104" dur="500" fill="hold"/>
                                        <p:tgtEl>
                                          <p:spTgt spid="34835"/>
                                        </p:tgtEl>
                                        <p:attrNameLst>
                                          <p:attrName>ppt_x</p:attrName>
                                        </p:attrNameLst>
                                      </p:cBhvr>
                                      <p:tavLst>
                                        <p:tav tm="0">
                                          <p:val>
                                            <p:strVal val="#ppt_x+#ppt_w/2"/>
                                          </p:val>
                                        </p:tav>
                                        <p:tav tm="100000">
                                          <p:val>
                                            <p:strVal val="#ppt_x"/>
                                          </p:val>
                                        </p:tav>
                                      </p:tavLst>
                                    </p:anim>
                                    <p:anim calcmode="lin" valueType="num">
                                      <p:cBhvr>
                                        <p:cTn id="105" dur="500" fill="hold"/>
                                        <p:tgtEl>
                                          <p:spTgt spid="34835"/>
                                        </p:tgtEl>
                                        <p:attrNameLst>
                                          <p:attrName>ppt_y</p:attrName>
                                        </p:attrNameLst>
                                      </p:cBhvr>
                                      <p:tavLst>
                                        <p:tav tm="0">
                                          <p:val>
                                            <p:strVal val="#ppt_y"/>
                                          </p:val>
                                        </p:tav>
                                        <p:tav tm="100000">
                                          <p:val>
                                            <p:strVal val="#ppt_y"/>
                                          </p:val>
                                        </p:tav>
                                      </p:tavLst>
                                    </p:anim>
                                    <p:anim calcmode="lin" valueType="num">
                                      <p:cBhvr>
                                        <p:cTn id="106" dur="500" fill="hold"/>
                                        <p:tgtEl>
                                          <p:spTgt spid="34835"/>
                                        </p:tgtEl>
                                        <p:attrNameLst>
                                          <p:attrName>ppt_w</p:attrName>
                                        </p:attrNameLst>
                                      </p:cBhvr>
                                      <p:tavLst>
                                        <p:tav tm="0">
                                          <p:val>
                                            <p:fltVal val="0"/>
                                          </p:val>
                                        </p:tav>
                                        <p:tav tm="100000">
                                          <p:val>
                                            <p:strVal val="#ppt_w"/>
                                          </p:val>
                                        </p:tav>
                                      </p:tavLst>
                                    </p:anim>
                                    <p:anim calcmode="lin" valueType="num">
                                      <p:cBhvr>
                                        <p:cTn id="107" dur="500" fill="hold"/>
                                        <p:tgtEl>
                                          <p:spTgt spid="348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autoUpdateAnimBg="0"/>
      <p:bldP spid="34819" grpId="0" animBg="1" autoUpdateAnimBg="0"/>
      <p:bldP spid="34820" grpId="0" animBg="1"/>
      <p:bldP spid="34821" grpId="0" animBg="1"/>
      <p:bldP spid="34822" grpId="0" animBg="1"/>
      <p:bldP spid="34823" grpId="0" animBg="1"/>
      <p:bldP spid="34824" grpId="0" animBg="1"/>
      <p:bldP spid="34825" grpId="0" animBg="1"/>
      <p:bldP spid="34826" grpId="0" animBg="1"/>
      <p:bldP spid="34827" grpId="0" animBg="1"/>
      <p:bldP spid="34828" grpId="0" animBg="1" autoUpdateAnimBg="0"/>
      <p:bldP spid="34829" grpId="0" animBg="1" autoUpdateAnimBg="0"/>
      <p:bldP spid="34830" grpId="0" animBg="1" autoUpdateAnimBg="0"/>
      <p:bldP spid="34831" grpId="0" animBg="1" autoUpdateAnimBg="0"/>
      <p:bldP spid="34832" grpId="0" animBg="1" autoUpdateAnimBg="0"/>
      <p:bldP spid="34833" grpId="0" animBg="1" autoUpdateAnimBg="0"/>
      <p:bldP spid="34834" grpId="0" animBg="1" autoUpdateAnimBg="0"/>
      <p:bldP spid="34835"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en-US" sz="2800" b="1">
                <a:solidFill>
                  <a:srgbClr val="000066"/>
                </a:solidFill>
                <a:latin typeface="Times New Roman" pitchFamily="18" charset="0"/>
                <a:cs typeface="Yagut" pitchFamily="10" charset="-78"/>
              </a:rPr>
              <a:t>2-1 </a:t>
            </a:r>
            <a:r>
              <a:rPr lang="ar-SA" sz="2800" b="1">
                <a:solidFill>
                  <a:srgbClr val="000066"/>
                </a:solidFill>
                <a:latin typeface="Times New Roman" pitchFamily="18" charset="0"/>
                <a:cs typeface="Yagut" pitchFamily="10" charset="-78"/>
              </a:rPr>
              <a:t>سالگي</a:t>
            </a:r>
            <a:r>
              <a:rPr lang="en-US" sz="2800" b="1">
                <a:solidFill>
                  <a:srgbClr val="000066"/>
                </a:solidFill>
                <a:latin typeface="Times New Roman" pitchFamily="18" charset="0"/>
                <a:cs typeface="Yagut" pitchFamily="10" charset="-78"/>
              </a:rPr>
              <a:t> </a:t>
            </a:r>
          </a:p>
        </p:txBody>
      </p:sp>
      <p:sp>
        <p:nvSpPr>
          <p:cNvPr id="32771"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5-1 </a:t>
            </a:r>
            <a:r>
              <a:rPr lang="ar-SA" sz="3200" b="1">
                <a:solidFill>
                  <a:srgbClr val="000066"/>
                </a:solidFill>
                <a:latin typeface="Times New Roman" pitchFamily="18" charset="0"/>
                <a:cs typeface="Yagut" pitchFamily="10" charset="-78"/>
              </a:rPr>
              <a:t>سال</a:t>
            </a:r>
            <a:endParaRPr lang="en-US" sz="2800">
              <a:solidFill>
                <a:srgbClr val="000066"/>
              </a:solidFill>
              <a:latin typeface="Times New Roman" pitchFamily="18" charset="0"/>
              <a:cs typeface="Yagut" pitchFamily="10" charset="-78"/>
            </a:endParaRPr>
          </a:p>
        </p:txBody>
      </p:sp>
      <p:sp>
        <p:nvSpPr>
          <p:cNvPr id="32772"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32773"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32774"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32775"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32776"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32777"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32778"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32779"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32780"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ادامه</a:t>
            </a:r>
            <a:endParaRPr lang="en-US" sz="2400" b="1">
              <a:solidFill>
                <a:srgbClr val="000066"/>
              </a:solidFill>
              <a:latin typeface="Times New Roman" pitchFamily="18" charset="0"/>
              <a:cs typeface="Yagut" pitchFamily="10" charset="-78"/>
            </a:endParaRPr>
          </a:p>
          <a:p>
            <a:pPr algn="ctr" rtl="1" eaLnBrk="0" hangingPunct="0"/>
            <a:r>
              <a:rPr lang="ar-SA" sz="2400" b="1">
                <a:solidFill>
                  <a:srgbClr val="000066"/>
                </a:solidFill>
                <a:latin typeface="Times New Roman" pitchFamily="18" charset="0"/>
                <a:cs typeface="Yagut" pitchFamily="10" charset="-78"/>
              </a:rPr>
              <a:t>شير مادر</a:t>
            </a:r>
            <a:endParaRPr lang="en-US" sz="2400" b="1">
              <a:solidFill>
                <a:srgbClr val="FF0000"/>
              </a:solidFill>
              <a:latin typeface="Times New Roman" pitchFamily="18" charset="0"/>
              <a:cs typeface="Yagut" pitchFamily="10" charset="-78"/>
            </a:endParaRPr>
          </a:p>
          <a:p>
            <a:pPr algn="ctr" rtl="1" eaLnBrk="0" hangingPunct="0"/>
            <a:endParaRPr lang="en-US" sz="2400">
              <a:latin typeface="Times New Roman" pitchFamily="18" charset="0"/>
              <a:cs typeface="Arial" pitchFamily="34" charset="0"/>
            </a:endParaRPr>
          </a:p>
        </p:txBody>
      </p:sp>
      <p:sp>
        <p:nvSpPr>
          <p:cNvPr id="32781" name="Oval 13" descr="Blue tissue paper"/>
          <p:cNvSpPr>
            <a:spLocks noChangeArrowheads="1"/>
          </p:cNvSpPr>
          <p:nvPr/>
        </p:nvSpPr>
        <p:spPr bwMode="auto">
          <a:xfrm>
            <a:off x="228600" y="2667000"/>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en-US" sz="2400" b="1">
                <a:solidFill>
                  <a:srgbClr val="FF0000"/>
                </a:solidFill>
                <a:latin typeface="Times New Roman" pitchFamily="18" charset="0"/>
                <a:cs typeface="Yagut" pitchFamily="10" charset="-78"/>
              </a:rPr>
              <a:t>1000</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32782"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en-US" sz="2400" b="1">
                <a:solidFill>
                  <a:srgbClr val="FF0000"/>
                </a:solidFill>
                <a:latin typeface="Times New Roman" pitchFamily="18" charset="0"/>
                <a:cs typeface="Yagut" pitchFamily="10" charset="-78"/>
              </a:rPr>
              <a:t>4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2783"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en-US" sz="2400" b="1">
                <a:solidFill>
                  <a:srgbClr val="000066"/>
                </a:solidFill>
                <a:latin typeface="Times New Roman" pitchFamily="18" charset="0"/>
                <a:cs typeface="Yagut" pitchFamily="10" charset="-78"/>
              </a:rPr>
              <a:t>2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2784"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en-US" sz="2400" b="1">
                <a:solidFill>
                  <a:srgbClr val="FF0000"/>
                </a:solidFill>
                <a:latin typeface="Times New Roman" pitchFamily="18" charset="0"/>
                <a:cs typeface="Yagut" pitchFamily="10" charset="-78"/>
              </a:rPr>
              <a:t>1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2785"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en-US" sz="2400" b="1">
                <a:solidFill>
                  <a:srgbClr val="000066"/>
                </a:solidFill>
                <a:latin typeface="Times New Roman" pitchFamily="18" charset="0"/>
                <a:cs typeface="Yagut" pitchFamily="10" charset="-78"/>
              </a:rPr>
              <a:t>1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2786"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en-US" sz="2400" b="1">
                <a:solidFill>
                  <a:srgbClr val="FF0000"/>
                </a:solidFill>
                <a:latin typeface="Times New Roman" pitchFamily="18" charset="0"/>
                <a:cs typeface="Yagut" pitchFamily="10" charset="-78"/>
              </a:rPr>
              <a:t>1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2787"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چربي</a:t>
            </a:r>
            <a:endParaRPr lang="en-US" sz="2400" b="1">
              <a:solidFill>
                <a:srgbClr val="000066"/>
              </a:solidFill>
              <a:latin typeface="Times New Roman" pitchFamily="18" charset="0"/>
              <a:cs typeface="Yagut" pitchFamily="10" charset="-78"/>
            </a:endParaRPr>
          </a:p>
          <a:p>
            <a:pPr algn="ctr" rtl="1" eaLnBrk="0" hangingPunct="0"/>
            <a:r>
              <a:rPr lang="ar-SA" sz="2400" b="1">
                <a:solidFill>
                  <a:srgbClr val="000066"/>
                </a:solidFill>
                <a:latin typeface="Times New Roman" pitchFamily="18" charset="0"/>
                <a:cs typeface="Yagut" pitchFamily="10" charset="-78"/>
              </a:rPr>
              <a:t>مابقي انرژي</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3535117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checkerboard(across)">
                                      <p:cBhvr>
                                        <p:cTn id="7" dur="500"/>
                                        <p:tgtEl>
                                          <p:spTgt spid="3277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277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277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32781"/>
                                        </p:tgtEl>
                                        <p:attrNameLst>
                                          <p:attrName>style.visibility</p:attrName>
                                        </p:attrNameLst>
                                      </p:cBhvr>
                                      <p:to>
                                        <p:strVal val="visible"/>
                                      </p:to>
                                    </p:set>
                                    <p:anim calcmode="lin" valueType="num">
                                      <p:cBhvr>
                                        <p:cTn id="20" dur="500" fill="hold"/>
                                        <p:tgtEl>
                                          <p:spTgt spid="32781"/>
                                        </p:tgtEl>
                                        <p:attrNameLst>
                                          <p:attrName>ppt_x</p:attrName>
                                        </p:attrNameLst>
                                      </p:cBhvr>
                                      <p:tavLst>
                                        <p:tav tm="0">
                                          <p:val>
                                            <p:strVal val="#ppt_x-#ppt_w/2"/>
                                          </p:val>
                                        </p:tav>
                                        <p:tav tm="100000">
                                          <p:val>
                                            <p:strVal val="#ppt_x"/>
                                          </p:val>
                                        </p:tav>
                                      </p:tavLst>
                                    </p:anim>
                                    <p:anim calcmode="lin" valueType="num">
                                      <p:cBhvr>
                                        <p:cTn id="21" dur="500" fill="hold"/>
                                        <p:tgtEl>
                                          <p:spTgt spid="32781"/>
                                        </p:tgtEl>
                                        <p:attrNameLst>
                                          <p:attrName>ppt_y</p:attrName>
                                        </p:attrNameLst>
                                      </p:cBhvr>
                                      <p:tavLst>
                                        <p:tav tm="0">
                                          <p:val>
                                            <p:strVal val="#ppt_y"/>
                                          </p:val>
                                        </p:tav>
                                        <p:tav tm="100000">
                                          <p:val>
                                            <p:strVal val="#ppt_y"/>
                                          </p:val>
                                        </p:tav>
                                      </p:tavLst>
                                    </p:anim>
                                    <p:anim calcmode="lin" valueType="num">
                                      <p:cBhvr>
                                        <p:cTn id="22" dur="500" fill="hold"/>
                                        <p:tgtEl>
                                          <p:spTgt spid="32781"/>
                                        </p:tgtEl>
                                        <p:attrNameLst>
                                          <p:attrName>ppt_w</p:attrName>
                                        </p:attrNameLst>
                                      </p:cBhvr>
                                      <p:tavLst>
                                        <p:tav tm="0">
                                          <p:val>
                                            <p:fltVal val="0"/>
                                          </p:val>
                                        </p:tav>
                                        <p:tav tm="100000">
                                          <p:val>
                                            <p:strVal val="#ppt_w"/>
                                          </p:val>
                                        </p:tav>
                                      </p:tavLst>
                                    </p:anim>
                                    <p:anim calcmode="lin" valueType="num">
                                      <p:cBhvr>
                                        <p:cTn id="23" dur="500" fill="hold"/>
                                        <p:tgtEl>
                                          <p:spTgt spid="32781"/>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277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32780"/>
                                        </p:tgtEl>
                                        <p:attrNameLst>
                                          <p:attrName>style.visibility</p:attrName>
                                        </p:attrNameLst>
                                      </p:cBhvr>
                                      <p:to>
                                        <p:strVal val="visible"/>
                                      </p:to>
                                    </p:set>
                                    <p:anim calcmode="lin" valueType="num">
                                      <p:cBhvr>
                                        <p:cTn id="32" dur="500" fill="hold"/>
                                        <p:tgtEl>
                                          <p:spTgt spid="32780"/>
                                        </p:tgtEl>
                                        <p:attrNameLst>
                                          <p:attrName>ppt_x</p:attrName>
                                        </p:attrNameLst>
                                      </p:cBhvr>
                                      <p:tavLst>
                                        <p:tav tm="0">
                                          <p:val>
                                            <p:strVal val="#ppt_x-#ppt_w/2"/>
                                          </p:val>
                                        </p:tav>
                                        <p:tav tm="100000">
                                          <p:val>
                                            <p:strVal val="#ppt_x"/>
                                          </p:val>
                                        </p:tav>
                                      </p:tavLst>
                                    </p:anim>
                                    <p:anim calcmode="lin" valueType="num">
                                      <p:cBhvr>
                                        <p:cTn id="33" dur="500" fill="hold"/>
                                        <p:tgtEl>
                                          <p:spTgt spid="32780"/>
                                        </p:tgtEl>
                                        <p:attrNameLst>
                                          <p:attrName>ppt_y</p:attrName>
                                        </p:attrNameLst>
                                      </p:cBhvr>
                                      <p:tavLst>
                                        <p:tav tm="0">
                                          <p:val>
                                            <p:strVal val="#ppt_y"/>
                                          </p:val>
                                        </p:tav>
                                        <p:tav tm="100000">
                                          <p:val>
                                            <p:strVal val="#ppt_y"/>
                                          </p:val>
                                        </p:tav>
                                      </p:tavLst>
                                    </p:anim>
                                    <p:anim calcmode="lin" valueType="num">
                                      <p:cBhvr>
                                        <p:cTn id="34" dur="500" fill="hold"/>
                                        <p:tgtEl>
                                          <p:spTgt spid="32780"/>
                                        </p:tgtEl>
                                        <p:attrNameLst>
                                          <p:attrName>ppt_w</p:attrName>
                                        </p:attrNameLst>
                                      </p:cBhvr>
                                      <p:tavLst>
                                        <p:tav tm="0">
                                          <p:val>
                                            <p:fltVal val="0"/>
                                          </p:val>
                                        </p:tav>
                                        <p:tav tm="100000">
                                          <p:val>
                                            <p:strVal val="#ppt_w"/>
                                          </p:val>
                                        </p:tav>
                                      </p:tavLst>
                                    </p:anim>
                                    <p:anim calcmode="lin" valueType="num">
                                      <p:cBhvr>
                                        <p:cTn id="35" dur="500" fill="hold"/>
                                        <p:tgtEl>
                                          <p:spTgt spid="32780"/>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277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32782"/>
                                        </p:tgtEl>
                                        <p:attrNameLst>
                                          <p:attrName>style.visibility</p:attrName>
                                        </p:attrNameLst>
                                      </p:cBhvr>
                                      <p:to>
                                        <p:strVal val="visible"/>
                                      </p:to>
                                    </p:set>
                                    <p:anim calcmode="lin" valueType="num">
                                      <p:cBhvr>
                                        <p:cTn id="44" dur="500" fill="hold"/>
                                        <p:tgtEl>
                                          <p:spTgt spid="32782"/>
                                        </p:tgtEl>
                                        <p:attrNameLst>
                                          <p:attrName>ppt_x</p:attrName>
                                        </p:attrNameLst>
                                      </p:cBhvr>
                                      <p:tavLst>
                                        <p:tav tm="0">
                                          <p:val>
                                            <p:strVal val="#ppt_x-#ppt_w/2"/>
                                          </p:val>
                                        </p:tav>
                                        <p:tav tm="100000">
                                          <p:val>
                                            <p:strVal val="#ppt_x"/>
                                          </p:val>
                                        </p:tav>
                                      </p:tavLst>
                                    </p:anim>
                                    <p:anim calcmode="lin" valueType="num">
                                      <p:cBhvr>
                                        <p:cTn id="45" dur="500" fill="hold"/>
                                        <p:tgtEl>
                                          <p:spTgt spid="32782"/>
                                        </p:tgtEl>
                                        <p:attrNameLst>
                                          <p:attrName>ppt_y</p:attrName>
                                        </p:attrNameLst>
                                      </p:cBhvr>
                                      <p:tavLst>
                                        <p:tav tm="0">
                                          <p:val>
                                            <p:strVal val="#ppt_y"/>
                                          </p:val>
                                        </p:tav>
                                        <p:tav tm="100000">
                                          <p:val>
                                            <p:strVal val="#ppt_y"/>
                                          </p:val>
                                        </p:tav>
                                      </p:tavLst>
                                    </p:anim>
                                    <p:anim calcmode="lin" valueType="num">
                                      <p:cBhvr>
                                        <p:cTn id="46" dur="500" fill="hold"/>
                                        <p:tgtEl>
                                          <p:spTgt spid="32782"/>
                                        </p:tgtEl>
                                        <p:attrNameLst>
                                          <p:attrName>ppt_w</p:attrName>
                                        </p:attrNameLst>
                                      </p:cBhvr>
                                      <p:tavLst>
                                        <p:tav tm="0">
                                          <p:val>
                                            <p:fltVal val="0"/>
                                          </p:val>
                                        </p:tav>
                                        <p:tav tm="100000">
                                          <p:val>
                                            <p:strVal val="#ppt_w"/>
                                          </p:val>
                                        </p:tav>
                                      </p:tavLst>
                                    </p:anim>
                                    <p:anim calcmode="lin" valueType="num">
                                      <p:cBhvr>
                                        <p:cTn id="47" dur="500" fill="hold"/>
                                        <p:tgtEl>
                                          <p:spTgt spid="32782"/>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277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2783"/>
                                        </p:tgtEl>
                                        <p:attrNameLst>
                                          <p:attrName>style.visibility</p:attrName>
                                        </p:attrNameLst>
                                      </p:cBhvr>
                                      <p:to>
                                        <p:strVal val="visible"/>
                                      </p:to>
                                    </p:set>
                                    <p:anim calcmode="lin" valueType="num">
                                      <p:cBhvr>
                                        <p:cTn id="56" dur="500" fill="hold"/>
                                        <p:tgtEl>
                                          <p:spTgt spid="32783"/>
                                        </p:tgtEl>
                                        <p:attrNameLst>
                                          <p:attrName>ppt_x</p:attrName>
                                        </p:attrNameLst>
                                      </p:cBhvr>
                                      <p:tavLst>
                                        <p:tav tm="0">
                                          <p:val>
                                            <p:strVal val="#ppt_x-#ppt_w/2"/>
                                          </p:val>
                                        </p:tav>
                                        <p:tav tm="100000">
                                          <p:val>
                                            <p:strVal val="#ppt_x"/>
                                          </p:val>
                                        </p:tav>
                                      </p:tavLst>
                                    </p:anim>
                                    <p:anim calcmode="lin" valueType="num">
                                      <p:cBhvr>
                                        <p:cTn id="57" dur="500" fill="hold"/>
                                        <p:tgtEl>
                                          <p:spTgt spid="32783"/>
                                        </p:tgtEl>
                                        <p:attrNameLst>
                                          <p:attrName>ppt_y</p:attrName>
                                        </p:attrNameLst>
                                      </p:cBhvr>
                                      <p:tavLst>
                                        <p:tav tm="0">
                                          <p:val>
                                            <p:strVal val="#ppt_y"/>
                                          </p:val>
                                        </p:tav>
                                        <p:tav tm="100000">
                                          <p:val>
                                            <p:strVal val="#ppt_y"/>
                                          </p:val>
                                        </p:tav>
                                      </p:tavLst>
                                    </p:anim>
                                    <p:anim calcmode="lin" valueType="num">
                                      <p:cBhvr>
                                        <p:cTn id="58" dur="500" fill="hold"/>
                                        <p:tgtEl>
                                          <p:spTgt spid="32783"/>
                                        </p:tgtEl>
                                        <p:attrNameLst>
                                          <p:attrName>ppt_w</p:attrName>
                                        </p:attrNameLst>
                                      </p:cBhvr>
                                      <p:tavLst>
                                        <p:tav tm="0">
                                          <p:val>
                                            <p:fltVal val="0"/>
                                          </p:val>
                                        </p:tav>
                                        <p:tav tm="100000">
                                          <p:val>
                                            <p:strVal val="#ppt_w"/>
                                          </p:val>
                                        </p:tav>
                                      </p:tavLst>
                                    </p:anim>
                                    <p:anim calcmode="lin" valueType="num">
                                      <p:cBhvr>
                                        <p:cTn id="59" dur="500" fill="hold"/>
                                        <p:tgtEl>
                                          <p:spTgt spid="32783"/>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32776"/>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32784"/>
                                        </p:tgtEl>
                                        <p:attrNameLst>
                                          <p:attrName>style.visibility</p:attrName>
                                        </p:attrNameLst>
                                      </p:cBhvr>
                                      <p:to>
                                        <p:strVal val="visible"/>
                                      </p:to>
                                    </p:set>
                                    <p:anim calcmode="lin" valueType="num">
                                      <p:cBhvr>
                                        <p:cTn id="68" dur="500" fill="hold"/>
                                        <p:tgtEl>
                                          <p:spTgt spid="32784"/>
                                        </p:tgtEl>
                                        <p:attrNameLst>
                                          <p:attrName>ppt_x</p:attrName>
                                        </p:attrNameLst>
                                      </p:cBhvr>
                                      <p:tavLst>
                                        <p:tav tm="0">
                                          <p:val>
                                            <p:strVal val="#ppt_x+#ppt_w/2"/>
                                          </p:val>
                                        </p:tav>
                                        <p:tav tm="100000">
                                          <p:val>
                                            <p:strVal val="#ppt_x"/>
                                          </p:val>
                                        </p:tav>
                                      </p:tavLst>
                                    </p:anim>
                                    <p:anim calcmode="lin" valueType="num">
                                      <p:cBhvr>
                                        <p:cTn id="69" dur="500" fill="hold"/>
                                        <p:tgtEl>
                                          <p:spTgt spid="32784"/>
                                        </p:tgtEl>
                                        <p:attrNameLst>
                                          <p:attrName>ppt_y</p:attrName>
                                        </p:attrNameLst>
                                      </p:cBhvr>
                                      <p:tavLst>
                                        <p:tav tm="0">
                                          <p:val>
                                            <p:strVal val="#ppt_y"/>
                                          </p:val>
                                        </p:tav>
                                        <p:tav tm="100000">
                                          <p:val>
                                            <p:strVal val="#ppt_y"/>
                                          </p:val>
                                        </p:tav>
                                      </p:tavLst>
                                    </p:anim>
                                    <p:anim calcmode="lin" valueType="num">
                                      <p:cBhvr>
                                        <p:cTn id="70" dur="500" fill="hold"/>
                                        <p:tgtEl>
                                          <p:spTgt spid="32784"/>
                                        </p:tgtEl>
                                        <p:attrNameLst>
                                          <p:attrName>ppt_w</p:attrName>
                                        </p:attrNameLst>
                                      </p:cBhvr>
                                      <p:tavLst>
                                        <p:tav tm="0">
                                          <p:val>
                                            <p:fltVal val="0"/>
                                          </p:val>
                                        </p:tav>
                                        <p:tav tm="100000">
                                          <p:val>
                                            <p:strVal val="#ppt_w"/>
                                          </p:val>
                                        </p:tav>
                                      </p:tavLst>
                                    </p:anim>
                                    <p:anim calcmode="lin" valueType="num">
                                      <p:cBhvr>
                                        <p:cTn id="71" dur="500" fill="hold"/>
                                        <p:tgtEl>
                                          <p:spTgt spid="32784"/>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32775"/>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32785"/>
                                        </p:tgtEl>
                                        <p:attrNameLst>
                                          <p:attrName>style.visibility</p:attrName>
                                        </p:attrNameLst>
                                      </p:cBhvr>
                                      <p:to>
                                        <p:strVal val="visible"/>
                                      </p:to>
                                    </p:set>
                                    <p:anim calcmode="lin" valueType="num">
                                      <p:cBhvr>
                                        <p:cTn id="80" dur="500" fill="hold"/>
                                        <p:tgtEl>
                                          <p:spTgt spid="32785"/>
                                        </p:tgtEl>
                                        <p:attrNameLst>
                                          <p:attrName>ppt_x</p:attrName>
                                        </p:attrNameLst>
                                      </p:cBhvr>
                                      <p:tavLst>
                                        <p:tav tm="0">
                                          <p:val>
                                            <p:strVal val="#ppt_x+#ppt_w/2"/>
                                          </p:val>
                                        </p:tav>
                                        <p:tav tm="100000">
                                          <p:val>
                                            <p:strVal val="#ppt_x"/>
                                          </p:val>
                                        </p:tav>
                                      </p:tavLst>
                                    </p:anim>
                                    <p:anim calcmode="lin" valueType="num">
                                      <p:cBhvr>
                                        <p:cTn id="81" dur="500" fill="hold"/>
                                        <p:tgtEl>
                                          <p:spTgt spid="32785"/>
                                        </p:tgtEl>
                                        <p:attrNameLst>
                                          <p:attrName>ppt_y</p:attrName>
                                        </p:attrNameLst>
                                      </p:cBhvr>
                                      <p:tavLst>
                                        <p:tav tm="0">
                                          <p:val>
                                            <p:strVal val="#ppt_y"/>
                                          </p:val>
                                        </p:tav>
                                        <p:tav tm="100000">
                                          <p:val>
                                            <p:strVal val="#ppt_y"/>
                                          </p:val>
                                        </p:tav>
                                      </p:tavLst>
                                    </p:anim>
                                    <p:anim calcmode="lin" valueType="num">
                                      <p:cBhvr>
                                        <p:cTn id="82" dur="500" fill="hold"/>
                                        <p:tgtEl>
                                          <p:spTgt spid="32785"/>
                                        </p:tgtEl>
                                        <p:attrNameLst>
                                          <p:attrName>ppt_w</p:attrName>
                                        </p:attrNameLst>
                                      </p:cBhvr>
                                      <p:tavLst>
                                        <p:tav tm="0">
                                          <p:val>
                                            <p:fltVal val="0"/>
                                          </p:val>
                                        </p:tav>
                                        <p:tav tm="100000">
                                          <p:val>
                                            <p:strVal val="#ppt_w"/>
                                          </p:val>
                                        </p:tav>
                                      </p:tavLst>
                                    </p:anim>
                                    <p:anim calcmode="lin" valueType="num">
                                      <p:cBhvr>
                                        <p:cTn id="83" dur="500" fill="hold"/>
                                        <p:tgtEl>
                                          <p:spTgt spid="32785"/>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32779"/>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32786"/>
                                        </p:tgtEl>
                                        <p:attrNameLst>
                                          <p:attrName>style.visibility</p:attrName>
                                        </p:attrNameLst>
                                      </p:cBhvr>
                                      <p:to>
                                        <p:strVal val="visible"/>
                                      </p:to>
                                    </p:set>
                                    <p:anim calcmode="lin" valueType="num">
                                      <p:cBhvr>
                                        <p:cTn id="92" dur="500" fill="hold"/>
                                        <p:tgtEl>
                                          <p:spTgt spid="32786"/>
                                        </p:tgtEl>
                                        <p:attrNameLst>
                                          <p:attrName>ppt_x</p:attrName>
                                        </p:attrNameLst>
                                      </p:cBhvr>
                                      <p:tavLst>
                                        <p:tav tm="0">
                                          <p:val>
                                            <p:strVal val="#ppt_x+#ppt_w/2"/>
                                          </p:val>
                                        </p:tav>
                                        <p:tav tm="100000">
                                          <p:val>
                                            <p:strVal val="#ppt_x"/>
                                          </p:val>
                                        </p:tav>
                                      </p:tavLst>
                                    </p:anim>
                                    <p:anim calcmode="lin" valueType="num">
                                      <p:cBhvr>
                                        <p:cTn id="93" dur="500" fill="hold"/>
                                        <p:tgtEl>
                                          <p:spTgt spid="32786"/>
                                        </p:tgtEl>
                                        <p:attrNameLst>
                                          <p:attrName>ppt_y</p:attrName>
                                        </p:attrNameLst>
                                      </p:cBhvr>
                                      <p:tavLst>
                                        <p:tav tm="0">
                                          <p:val>
                                            <p:strVal val="#ppt_y"/>
                                          </p:val>
                                        </p:tav>
                                        <p:tav tm="100000">
                                          <p:val>
                                            <p:strVal val="#ppt_y"/>
                                          </p:val>
                                        </p:tav>
                                      </p:tavLst>
                                    </p:anim>
                                    <p:anim calcmode="lin" valueType="num">
                                      <p:cBhvr>
                                        <p:cTn id="94" dur="500" fill="hold"/>
                                        <p:tgtEl>
                                          <p:spTgt spid="32786"/>
                                        </p:tgtEl>
                                        <p:attrNameLst>
                                          <p:attrName>ppt_w</p:attrName>
                                        </p:attrNameLst>
                                      </p:cBhvr>
                                      <p:tavLst>
                                        <p:tav tm="0">
                                          <p:val>
                                            <p:fltVal val="0"/>
                                          </p:val>
                                        </p:tav>
                                        <p:tav tm="100000">
                                          <p:val>
                                            <p:strVal val="#ppt_w"/>
                                          </p:val>
                                        </p:tav>
                                      </p:tavLst>
                                    </p:anim>
                                    <p:anim calcmode="lin" valueType="num">
                                      <p:cBhvr>
                                        <p:cTn id="95" dur="500" fill="hold"/>
                                        <p:tgtEl>
                                          <p:spTgt spid="32786"/>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32778"/>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32787"/>
                                        </p:tgtEl>
                                        <p:attrNameLst>
                                          <p:attrName>style.visibility</p:attrName>
                                        </p:attrNameLst>
                                      </p:cBhvr>
                                      <p:to>
                                        <p:strVal val="visible"/>
                                      </p:to>
                                    </p:set>
                                    <p:anim calcmode="lin" valueType="num">
                                      <p:cBhvr>
                                        <p:cTn id="104" dur="500" fill="hold"/>
                                        <p:tgtEl>
                                          <p:spTgt spid="32787"/>
                                        </p:tgtEl>
                                        <p:attrNameLst>
                                          <p:attrName>ppt_x</p:attrName>
                                        </p:attrNameLst>
                                      </p:cBhvr>
                                      <p:tavLst>
                                        <p:tav tm="0">
                                          <p:val>
                                            <p:strVal val="#ppt_x+#ppt_w/2"/>
                                          </p:val>
                                        </p:tav>
                                        <p:tav tm="100000">
                                          <p:val>
                                            <p:strVal val="#ppt_x"/>
                                          </p:val>
                                        </p:tav>
                                      </p:tavLst>
                                    </p:anim>
                                    <p:anim calcmode="lin" valueType="num">
                                      <p:cBhvr>
                                        <p:cTn id="105" dur="500" fill="hold"/>
                                        <p:tgtEl>
                                          <p:spTgt spid="32787"/>
                                        </p:tgtEl>
                                        <p:attrNameLst>
                                          <p:attrName>ppt_y</p:attrName>
                                        </p:attrNameLst>
                                      </p:cBhvr>
                                      <p:tavLst>
                                        <p:tav tm="0">
                                          <p:val>
                                            <p:strVal val="#ppt_y"/>
                                          </p:val>
                                        </p:tav>
                                        <p:tav tm="100000">
                                          <p:val>
                                            <p:strVal val="#ppt_y"/>
                                          </p:val>
                                        </p:tav>
                                      </p:tavLst>
                                    </p:anim>
                                    <p:anim calcmode="lin" valueType="num">
                                      <p:cBhvr>
                                        <p:cTn id="106" dur="500" fill="hold"/>
                                        <p:tgtEl>
                                          <p:spTgt spid="32787"/>
                                        </p:tgtEl>
                                        <p:attrNameLst>
                                          <p:attrName>ppt_w</p:attrName>
                                        </p:attrNameLst>
                                      </p:cBhvr>
                                      <p:tavLst>
                                        <p:tav tm="0">
                                          <p:val>
                                            <p:fltVal val="0"/>
                                          </p:val>
                                        </p:tav>
                                        <p:tav tm="100000">
                                          <p:val>
                                            <p:strVal val="#ppt_w"/>
                                          </p:val>
                                        </p:tav>
                                      </p:tavLst>
                                    </p:anim>
                                    <p:anim calcmode="lin" valueType="num">
                                      <p:cBhvr>
                                        <p:cTn id="107" dur="500" fill="hold"/>
                                        <p:tgtEl>
                                          <p:spTgt spid="3278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autoUpdateAnimBg="0"/>
      <p:bldP spid="32771" grpId="0" animBg="1" autoUpdateAnimBg="0"/>
      <p:bldP spid="32772" grpId="0" animBg="1"/>
      <p:bldP spid="32773" grpId="0" animBg="1"/>
      <p:bldP spid="32774" grpId="0" animBg="1"/>
      <p:bldP spid="32775" grpId="0" animBg="1"/>
      <p:bldP spid="32776" grpId="0" animBg="1"/>
      <p:bldP spid="32777" grpId="0" animBg="1"/>
      <p:bldP spid="32778" grpId="0" animBg="1"/>
      <p:bldP spid="32779" grpId="0" animBg="1"/>
      <p:bldP spid="32780" grpId="0" animBg="1" autoUpdateAnimBg="0"/>
      <p:bldP spid="32781" grpId="0" animBg="1" autoUpdateAnimBg="0"/>
      <p:bldP spid="32782" grpId="0" animBg="1" autoUpdateAnimBg="0"/>
      <p:bldP spid="32783" grpId="0" animBg="1" autoUpdateAnimBg="0"/>
      <p:bldP spid="32784" grpId="0" animBg="1" autoUpdateAnimBg="0"/>
      <p:bldP spid="32785" grpId="0" animBg="1" autoUpdateAnimBg="0"/>
      <p:bldP spid="32786" grpId="0" animBg="1" autoUpdateAnimBg="0"/>
      <p:bldP spid="32787"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بادريافت زياد</a:t>
            </a:r>
          </a:p>
          <a:p>
            <a:pPr algn="ctr" rtl="1" eaLnBrk="0" hangingPunct="0"/>
            <a:r>
              <a:rPr lang="fa-IR" sz="2400" b="1">
                <a:solidFill>
                  <a:srgbClr val="000066"/>
                </a:solidFill>
                <a:latin typeface="Times New Roman" pitchFamily="18" charset="0"/>
                <a:cs typeface="Yagut" pitchFamily="10" charset="-78"/>
              </a:rPr>
              <a:t> شير مادر</a:t>
            </a:r>
            <a:endParaRPr lang="en-US" sz="2400" b="1">
              <a:solidFill>
                <a:srgbClr val="000066"/>
              </a:solidFill>
              <a:latin typeface="Times New Roman" pitchFamily="18" charset="0"/>
              <a:cs typeface="Yagut" pitchFamily="10" charset="-78"/>
            </a:endParaRPr>
          </a:p>
        </p:txBody>
      </p:sp>
      <p:sp>
        <p:nvSpPr>
          <p:cNvPr id="35843"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a:t>
            </a:r>
            <a:r>
              <a:rPr lang="fa-IR" sz="3200" b="1">
                <a:solidFill>
                  <a:srgbClr val="000066"/>
                </a:solidFill>
                <a:latin typeface="Times New Roman" pitchFamily="18" charset="0"/>
                <a:cs typeface="Yagut" pitchFamily="10" charset="-78"/>
              </a:rPr>
              <a:t>11-9ماهه</a:t>
            </a:r>
            <a:endParaRPr lang="en-US" sz="2800">
              <a:solidFill>
                <a:srgbClr val="000066"/>
              </a:solidFill>
              <a:latin typeface="Times New Roman" pitchFamily="18" charset="0"/>
              <a:cs typeface="Yagut" pitchFamily="10" charset="-78"/>
            </a:endParaRPr>
          </a:p>
        </p:txBody>
      </p:sp>
      <p:sp>
        <p:nvSpPr>
          <p:cNvPr id="35844"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35845"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35846"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35847"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35848"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35849"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35850"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35851"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35852"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چربي</a:t>
            </a:r>
          </a:p>
          <a:p>
            <a:pPr algn="ctr" rtl="1" eaLnBrk="0" hangingPunct="0"/>
            <a:r>
              <a:rPr lang="fa-IR" sz="2400" b="1">
                <a:solidFill>
                  <a:srgbClr val="000066"/>
                </a:solidFill>
                <a:latin typeface="Times New Roman" pitchFamily="18" charset="0"/>
                <a:cs typeface="Yagut" pitchFamily="10" charset="-78"/>
              </a:rPr>
              <a:t>0.5واحد</a:t>
            </a:r>
            <a:endParaRPr lang="en-US" sz="2400" b="1">
              <a:solidFill>
                <a:srgbClr val="FF0000"/>
              </a:solidFill>
              <a:latin typeface="Times New Roman" pitchFamily="18" charset="0"/>
              <a:cs typeface="Yagut" pitchFamily="10" charset="-78"/>
            </a:endParaRPr>
          </a:p>
          <a:p>
            <a:pPr algn="ctr" rtl="1" eaLnBrk="0" hangingPunct="0"/>
            <a:endParaRPr lang="en-US" sz="2400">
              <a:latin typeface="Times New Roman" pitchFamily="18" charset="0"/>
              <a:cs typeface="Arial" pitchFamily="34" charset="0"/>
            </a:endParaRPr>
          </a:p>
        </p:txBody>
      </p:sp>
      <p:sp>
        <p:nvSpPr>
          <p:cNvPr id="35853" name="Oval 13" descr="Blue tissue paper"/>
          <p:cNvSpPr>
            <a:spLocks noChangeArrowheads="1"/>
          </p:cNvSpPr>
          <p:nvPr/>
        </p:nvSpPr>
        <p:spPr bwMode="auto">
          <a:xfrm>
            <a:off x="250825" y="2636838"/>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230</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35854"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1</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5855"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0.5</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5856"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4/1</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5857"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4/1</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5858"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0.5</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5859"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قندوشكر</a:t>
            </a:r>
          </a:p>
          <a:p>
            <a:pPr algn="ctr" rtl="1" eaLnBrk="0" hangingPunct="0"/>
            <a:r>
              <a:rPr lang="fa-IR" sz="2400" b="1">
                <a:solidFill>
                  <a:srgbClr val="000066"/>
                </a:solidFill>
                <a:latin typeface="Times New Roman" pitchFamily="18" charset="0"/>
                <a:cs typeface="Yagut" pitchFamily="10" charset="-78"/>
              </a:rPr>
              <a:t>1-0.5واحد</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307753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checkerboard(across)">
                                      <p:cBhvr>
                                        <p:cTn id="7" dur="500"/>
                                        <p:tgtEl>
                                          <p:spTgt spid="3584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584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584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35853"/>
                                        </p:tgtEl>
                                        <p:attrNameLst>
                                          <p:attrName>style.visibility</p:attrName>
                                        </p:attrNameLst>
                                      </p:cBhvr>
                                      <p:to>
                                        <p:strVal val="visible"/>
                                      </p:to>
                                    </p:set>
                                    <p:anim calcmode="lin" valueType="num">
                                      <p:cBhvr>
                                        <p:cTn id="20" dur="500" fill="hold"/>
                                        <p:tgtEl>
                                          <p:spTgt spid="35853"/>
                                        </p:tgtEl>
                                        <p:attrNameLst>
                                          <p:attrName>ppt_x</p:attrName>
                                        </p:attrNameLst>
                                      </p:cBhvr>
                                      <p:tavLst>
                                        <p:tav tm="0">
                                          <p:val>
                                            <p:strVal val="#ppt_x-#ppt_w/2"/>
                                          </p:val>
                                        </p:tav>
                                        <p:tav tm="100000">
                                          <p:val>
                                            <p:strVal val="#ppt_x"/>
                                          </p:val>
                                        </p:tav>
                                      </p:tavLst>
                                    </p:anim>
                                    <p:anim calcmode="lin" valueType="num">
                                      <p:cBhvr>
                                        <p:cTn id="21" dur="500" fill="hold"/>
                                        <p:tgtEl>
                                          <p:spTgt spid="35853"/>
                                        </p:tgtEl>
                                        <p:attrNameLst>
                                          <p:attrName>ppt_y</p:attrName>
                                        </p:attrNameLst>
                                      </p:cBhvr>
                                      <p:tavLst>
                                        <p:tav tm="0">
                                          <p:val>
                                            <p:strVal val="#ppt_y"/>
                                          </p:val>
                                        </p:tav>
                                        <p:tav tm="100000">
                                          <p:val>
                                            <p:strVal val="#ppt_y"/>
                                          </p:val>
                                        </p:tav>
                                      </p:tavLst>
                                    </p:anim>
                                    <p:anim calcmode="lin" valueType="num">
                                      <p:cBhvr>
                                        <p:cTn id="22" dur="500" fill="hold"/>
                                        <p:tgtEl>
                                          <p:spTgt spid="35853"/>
                                        </p:tgtEl>
                                        <p:attrNameLst>
                                          <p:attrName>ppt_w</p:attrName>
                                        </p:attrNameLst>
                                      </p:cBhvr>
                                      <p:tavLst>
                                        <p:tav tm="0">
                                          <p:val>
                                            <p:fltVal val="0"/>
                                          </p:val>
                                        </p:tav>
                                        <p:tav tm="100000">
                                          <p:val>
                                            <p:strVal val="#ppt_w"/>
                                          </p:val>
                                        </p:tav>
                                      </p:tavLst>
                                    </p:anim>
                                    <p:anim calcmode="lin" valueType="num">
                                      <p:cBhvr>
                                        <p:cTn id="23" dur="500" fill="hold"/>
                                        <p:tgtEl>
                                          <p:spTgt spid="35853"/>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584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35852"/>
                                        </p:tgtEl>
                                        <p:attrNameLst>
                                          <p:attrName>style.visibility</p:attrName>
                                        </p:attrNameLst>
                                      </p:cBhvr>
                                      <p:to>
                                        <p:strVal val="visible"/>
                                      </p:to>
                                    </p:set>
                                    <p:anim calcmode="lin" valueType="num">
                                      <p:cBhvr>
                                        <p:cTn id="32" dur="500" fill="hold"/>
                                        <p:tgtEl>
                                          <p:spTgt spid="35852"/>
                                        </p:tgtEl>
                                        <p:attrNameLst>
                                          <p:attrName>ppt_x</p:attrName>
                                        </p:attrNameLst>
                                      </p:cBhvr>
                                      <p:tavLst>
                                        <p:tav tm="0">
                                          <p:val>
                                            <p:strVal val="#ppt_x-#ppt_w/2"/>
                                          </p:val>
                                        </p:tav>
                                        <p:tav tm="100000">
                                          <p:val>
                                            <p:strVal val="#ppt_x"/>
                                          </p:val>
                                        </p:tav>
                                      </p:tavLst>
                                    </p:anim>
                                    <p:anim calcmode="lin" valueType="num">
                                      <p:cBhvr>
                                        <p:cTn id="33" dur="500" fill="hold"/>
                                        <p:tgtEl>
                                          <p:spTgt spid="35852"/>
                                        </p:tgtEl>
                                        <p:attrNameLst>
                                          <p:attrName>ppt_y</p:attrName>
                                        </p:attrNameLst>
                                      </p:cBhvr>
                                      <p:tavLst>
                                        <p:tav tm="0">
                                          <p:val>
                                            <p:strVal val="#ppt_y"/>
                                          </p:val>
                                        </p:tav>
                                        <p:tav tm="100000">
                                          <p:val>
                                            <p:strVal val="#ppt_y"/>
                                          </p:val>
                                        </p:tav>
                                      </p:tavLst>
                                    </p:anim>
                                    <p:anim calcmode="lin" valueType="num">
                                      <p:cBhvr>
                                        <p:cTn id="34" dur="500" fill="hold"/>
                                        <p:tgtEl>
                                          <p:spTgt spid="35852"/>
                                        </p:tgtEl>
                                        <p:attrNameLst>
                                          <p:attrName>ppt_w</p:attrName>
                                        </p:attrNameLst>
                                      </p:cBhvr>
                                      <p:tavLst>
                                        <p:tav tm="0">
                                          <p:val>
                                            <p:fltVal val="0"/>
                                          </p:val>
                                        </p:tav>
                                        <p:tav tm="100000">
                                          <p:val>
                                            <p:strVal val="#ppt_w"/>
                                          </p:val>
                                        </p:tav>
                                      </p:tavLst>
                                    </p:anim>
                                    <p:anim calcmode="lin" valueType="num">
                                      <p:cBhvr>
                                        <p:cTn id="35" dur="500" fill="hold"/>
                                        <p:tgtEl>
                                          <p:spTgt spid="35852"/>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584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35854"/>
                                        </p:tgtEl>
                                        <p:attrNameLst>
                                          <p:attrName>style.visibility</p:attrName>
                                        </p:attrNameLst>
                                      </p:cBhvr>
                                      <p:to>
                                        <p:strVal val="visible"/>
                                      </p:to>
                                    </p:set>
                                    <p:anim calcmode="lin" valueType="num">
                                      <p:cBhvr>
                                        <p:cTn id="44" dur="500" fill="hold"/>
                                        <p:tgtEl>
                                          <p:spTgt spid="35854"/>
                                        </p:tgtEl>
                                        <p:attrNameLst>
                                          <p:attrName>ppt_x</p:attrName>
                                        </p:attrNameLst>
                                      </p:cBhvr>
                                      <p:tavLst>
                                        <p:tav tm="0">
                                          <p:val>
                                            <p:strVal val="#ppt_x-#ppt_w/2"/>
                                          </p:val>
                                        </p:tav>
                                        <p:tav tm="100000">
                                          <p:val>
                                            <p:strVal val="#ppt_x"/>
                                          </p:val>
                                        </p:tav>
                                      </p:tavLst>
                                    </p:anim>
                                    <p:anim calcmode="lin" valueType="num">
                                      <p:cBhvr>
                                        <p:cTn id="45" dur="500" fill="hold"/>
                                        <p:tgtEl>
                                          <p:spTgt spid="35854"/>
                                        </p:tgtEl>
                                        <p:attrNameLst>
                                          <p:attrName>ppt_y</p:attrName>
                                        </p:attrNameLst>
                                      </p:cBhvr>
                                      <p:tavLst>
                                        <p:tav tm="0">
                                          <p:val>
                                            <p:strVal val="#ppt_y"/>
                                          </p:val>
                                        </p:tav>
                                        <p:tav tm="100000">
                                          <p:val>
                                            <p:strVal val="#ppt_y"/>
                                          </p:val>
                                        </p:tav>
                                      </p:tavLst>
                                    </p:anim>
                                    <p:anim calcmode="lin" valueType="num">
                                      <p:cBhvr>
                                        <p:cTn id="46" dur="500" fill="hold"/>
                                        <p:tgtEl>
                                          <p:spTgt spid="35854"/>
                                        </p:tgtEl>
                                        <p:attrNameLst>
                                          <p:attrName>ppt_w</p:attrName>
                                        </p:attrNameLst>
                                      </p:cBhvr>
                                      <p:tavLst>
                                        <p:tav tm="0">
                                          <p:val>
                                            <p:fltVal val="0"/>
                                          </p:val>
                                        </p:tav>
                                        <p:tav tm="100000">
                                          <p:val>
                                            <p:strVal val="#ppt_w"/>
                                          </p:val>
                                        </p:tav>
                                      </p:tavLst>
                                    </p:anim>
                                    <p:anim calcmode="lin" valueType="num">
                                      <p:cBhvr>
                                        <p:cTn id="47" dur="500" fill="hold"/>
                                        <p:tgtEl>
                                          <p:spTgt spid="35854"/>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584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5855"/>
                                        </p:tgtEl>
                                        <p:attrNameLst>
                                          <p:attrName>style.visibility</p:attrName>
                                        </p:attrNameLst>
                                      </p:cBhvr>
                                      <p:to>
                                        <p:strVal val="visible"/>
                                      </p:to>
                                    </p:set>
                                    <p:anim calcmode="lin" valueType="num">
                                      <p:cBhvr>
                                        <p:cTn id="56" dur="500" fill="hold"/>
                                        <p:tgtEl>
                                          <p:spTgt spid="35855"/>
                                        </p:tgtEl>
                                        <p:attrNameLst>
                                          <p:attrName>ppt_x</p:attrName>
                                        </p:attrNameLst>
                                      </p:cBhvr>
                                      <p:tavLst>
                                        <p:tav tm="0">
                                          <p:val>
                                            <p:strVal val="#ppt_x-#ppt_w/2"/>
                                          </p:val>
                                        </p:tav>
                                        <p:tav tm="100000">
                                          <p:val>
                                            <p:strVal val="#ppt_x"/>
                                          </p:val>
                                        </p:tav>
                                      </p:tavLst>
                                    </p:anim>
                                    <p:anim calcmode="lin" valueType="num">
                                      <p:cBhvr>
                                        <p:cTn id="57" dur="500" fill="hold"/>
                                        <p:tgtEl>
                                          <p:spTgt spid="35855"/>
                                        </p:tgtEl>
                                        <p:attrNameLst>
                                          <p:attrName>ppt_y</p:attrName>
                                        </p:attrNameLst>
                                      </p:cBhvr>
                                      <p:tavLst>
                                        <p:tav tm="0">
                                          <p:val>
                                            <p:strVal val="#ppt_y"/>
                                          </p:val>
                                        </p:tav>
                                        <p:tav tm="100000">
                                          <p:val>
                                            <p:strVal val="#ppt_y"/>
                                          </p:val>
                                        </p:tav>
                                      </p:tavLst>
                                    </p:anim>
                                    <p:anim calcmode="lin" valueType="num">
                                      <p:cBhvr>
                                        <p:cTn id="58" dur="500" fill="hold"/>
                                        <p:tgtEl>
                                          <p:spTgt spid="35855"/>
                                        </p:tgtEl>
                                        <p:attrNameLst>
                                          <p:attrName>ppt_w</p:attrName>
                                        </p:attrNameLst>
                                      </p:cBhvr>
                                      <p:tavLst>
                                        <p:tav tm="0">
                                          <p:val>
                                            <p:fltVal val="0"/>
                                          </p:val>
                                        </p:tav>
                                        <p:tav tm="100000">
                                          <p:val>
                                            <p:strVal val="#ppt_w"/>
                                          </p:val>
                                        </p:tav>
                                      </p:tavLst>
                                    </p:anim>
                                    <p:anim calcmode="lin" valueType="num">
                                      <p:cBhvr>
                                        <p:cTn id="59" dur="500" fill="hold"/>
                                        <p:tgtEl>
                                          <p:spTgt spid="35855"/>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3584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35856"/>
                                        </p:tgtEl>
                                        <p:attrNameLst>
                                          <p:attrName>style.visibility</p:attrName>
                                        </p:attrNameLst>
                                      </p:cBhvr>
                                      <p:to>
                                        <p:strVal val="visible"/>
                                      </p:to>
                                    </p:set>
                                    <p:anim calcmode="lin" valueType="num">
                                      <p:cBhvr>
                                        <p:cTn id="68" dur="500" fill="hold"/>
                                        <p:tgtEl>
                                          <p:spTgt spid="35856"/>
                                        </p:tgtEl>
                                        <p:attrNameLst>
                                          <p:attrName>ppt_x</p:attrName>
                                        </p:attrNameLst>
                                      </p:cBhvr>
                                      <p:tavLst>
                                        <p:tav tm="0">
                                          <p:val>
                                            <p:strVal val="#ppt_x+#ppt_w/2"/>
                                          </p:val>
                                        </p:tav>
                                        <p:tav tm="100000">
                                          <p:val>
                                            <p:strVal val="#ppt_x"/>
                                          </p:val>
                                        </p:tav>
                                      </p:tavLst>
                                    </p:anim>
                                    <p:anim calcmode="lin" valueType="num">
                                      <p:cBhvr>
                                        <p:cTn id="69" dur="500" fill="hold"/>
                                        <p:tgtEl>
                                          <p:spTgt spid="35856"/>
                                        </p:tgtEl>
                                        <p:attrNameLst>
                                          <p:attrName>ppt_y</p:attrName>
                                        </p:attrNameLst>
                                      </p:cBhvr>
                                      <p:tavLst>
                                        <p:tav tm="0">
                                          <p:val>
                                            <p:strVal val="#ppt_y"/>
                                          </p:val>
                                        </p:tav>
                                        <p:tav tm="100000">
                                          <p:val>
                                            <p:strVal val="#ppt_y"/>
                                          </p:val>
                                        </p:tav>
                                      </p:tavLst>
                                    </p:anim>
                                    <p:anim calcmode="lin" valueType="num">
                                      <p:cBhvr>
                                        <p:cTn id="70" dur="500" fill="hold"/>
                                        <p:tgtEl>
                                          <p:spTgt spid="35856"/>
                                        </p:tgtEl>
                                        <p:attrNameLst>
                                          <p:attrName>ppt_w</p:attrName>
                                        </p:attrNameLst>
                                      </p:cBhvr>
                                      <p:tavLst>
                                        <p:tav tm="0">
                                          <p:val>
                                            <p:fltVal val="0"/>
                                          </p:val>
                                        </p:tav>
                                        <p:tav tm="100000">
                                          <p:val>
                                            <p:strVal val="#ppt_w"/>
                                          </p:val>
                                        </p:tav>
                                      </p:tavLst>
                                    </p:anim>
                                    <p:anim calcmode="lin" valueType="num">
                                      <p:cBhvr>
                                        <p:cTn id="71" dur="500" fill="hold"/>
                                        <p:tgtEl>
                                          <p:spTgt spid="35856"/>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35847"/>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35857"/>
                                        </p:tgtEl>
                                        <p:attrNameLst>
                                          <p:attrName>style.visibility</p:attrName>
                                        </p:attrNameLst>
                                      </p:cBhvr>
                                      <p:to>
                                        <p:strVal val="visible"/>
                                      </p:to>
                                    </p:set>
                                    <p:anim calcmode="lin" valueType="num">
                                      <p:cBhvr>
                                        <p:cTn id="80" dur="500" fill="hold"/>
                                        <p:tgtEl>
                                          <p:spTgt spid="35857"/>
                                        </p:tgtEl>
                                        <p:attrNameLst>
                                          <p:attrName>ppt_x</p:attrName>
                                        </p:attrNameLst>
                                      </p:cBhvr>
                                      <p:tavLst>
                                        <p:tav tm="0">
                                          <p:val>
                                            <p:strVal val="#ppt_x+#ppt_w/2"/>
                                          </p:val>
                                        </p:tav>
                                        <p:tav tm="100000">
                                          <p:val>
                                            <p:strVal val="#ppt_x"/>
                                          </p:val>
                                        </p:tav>
                                      </p:tavLst>
                                    </p:anim>
                                    <p:anim calcmode="lin" valueType="num">
                                      <p:cBhvr>
                                        <p:cTn id="81" dur="500" fill="hold"/>
                                        <p:tgtEl>
                                          <p:spTgt spid="35857"/>
                                        </p:tgtEl>
                                        <p:attrNameLst>
                                          <p:attrName>ppt_y</p:attrName>
                                        </p:attrNameLst>
                                      </p:cBhvr>
                                      <p:tavLst>
                                        <p:tav tm="0">
                                          <p:val>
                                            <p:strVal val="#ppt_y"/>
                                          </p:val>
                                        </p:tav>
                                        <p:tav tm="100000">
                                          <p:val>
                                            <p:strVal val="#ppt_y"/>
                                          </p:val>
                                        </p:tav>
                                      </p:tavLst>
                                    </p:anim>
                                    <p:anim calcmode="lin" valueType="num">
                                      <p:cBhvr>
                                        <p:cTn id="82" dur="500" fill="hold"/>
                                        <p:tgtEl>
                                          <p:spTgt spid="35857"/>
                                        </p:tgtEl>
                                        <p:attrNameLst>
                                          <p:attrName>ppt_w</p:attrName>
                                        </p:attrNameLst>
                                      </p:cBhvr>
                                      <p:tavLst>
                                        <p:tav tm="0">
                                          <p:val>
                                            <p:fltVal val="0"/>
                                          </p:val>
                                        </p:tav>
                                        <p:tav tm="100000">
                                          <p:val>
                                            <p:strVal val="#ppt_w"/>
                                          </p:val>
                                        </p:tav>
                                      </p:tavLst>
                                    </p:anim>
                                    <p:anim calcmode="lin" valueType="num">
                                      <p:cBhvr>
                                        <p:cTn id="83" dur="500" fill="hold"/>
                                        <p:tgtEl>
                                          <p:spTgt spid="35857"/>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35851"/>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35858"/>
                                        </p:tgtEl>
                                        <p:attrNameLst>
                                          <p:attrName>style.visibility</p:attrName>
                                        </p:attrNameLst>
                                      </p:cBhvr>
                                      <p:to>
                                        <p:strVal val="visible"/>
                                      </p:to>
                                    </p:set>
                                    <p:anim calcmode="lin" valueType="num">
                                      <p:cBhvr>
                                        <p:cTn id="92" dur="500" fill="hold"/>
                                        <p:tgtEl>
                                          <p:spTgt spid="35858"/>
                                        </p:tgtEl>
                                        <p:attrNameLst>
                                          <p:attrName>ppt_x</p:attrName>
                                        </p:attrNameLst>
                                      </p:cBhvr>
                                      <p:tavLst>
                                        <p:tav tm="0">
                                          <p:val>
                                            <p:strVal val="#ppt_x+#ppt_w/2"/>
                                          </p:val>
                                        </p:tav>
                                        <p:tav tm="100000">
                                          <p:val>
                                            <p:strVal val="#ppt_x"/>
                                          </p:val>
                                        </p:tav>
                                      </p:tavLst>
                                    </p:anim>
                                    <p:anim calcmode="lin" valueType="num">
                                      <p:cBhvr>
                                        <p:cTn id="93" dur="500" fill="hold"/>
                                        <p:tgtEl>
                                          <p:spTgt spid="35858"/>
                                        </p:tgtEl>
                                        <p:attrNameLst>
                                          <p:attrName>ppt_y</p:attrName>
                                        </p:attrNameLst>
                                      </p:cBhvr>
                                      <p:tavLst>
                                        <p:tav tm="0">
                                          <p:val>
                                            <p:strVal val="#ppt_y"/>
                                          </p:val>
                                        </p:tav>
                                        <p:tav tm="100000">
                                          <p:val>
                                            <p:strVal val="#ppt_y"/>
                                          </p:val>
                                        </p:tav>
                                      </p:tavLst>
                                    </p:anim>
                                    <p:anim calcmode="lin" valueType="num">
                                      <p:cBhvr>
                                        <p:cTn id="94" dur="500" fill="hold"/>
                                        <p:tgtEl>
                                          <p:spTgt spid="35858"/>
                                        </p:tgtEl>
                                        <p:attrNameLst>
                                          <p:attrName>ppt_w</p:attrName>
                                        </p:attrNameLst>
                                      </p:cBhvr>
                                      <p:tavLst>
                                        <p:tav tm="0">
                                          <p:val>
                                            <p:fltVal val="0"/>
                                          </p:val>
                                        </p:tav>
                                        <p:tav tm="100000">
                                          <p:val>
                                            <p:strVal val="#ppt_w"/>
                                          </p:val>
                                        </p:tav>
                                      </p:tavLst>
                                    </p:anim>
                                    <p:anim calcmode="lin" valueType="num">
                                      <p:cBhvr>
                                        <p:cTn id="95" dur="500" fill="hold"/>
                                        <p:tgtEl>
                                          <p:spTgt spid="35858"/>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35850"/>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35859"/>
                                        </p:tgtEl>
                                        <p:attrNameLst>
                                          <p:attrName>style.visibility</p:attrName>
                                        </p:attrNameLst>
                                      </p:cBhvr>
                                      <p:to>
                                        <p:strVal val="visible"/>
                                      </p:to>
                                    </p:set>
                                    <p:anim calcmode="lin" valueType="num">
                                      <p:cBhvr>
                                        <p:cTn id="104" dur="500" fill="hold"/>
                                        <p:tgtEl>
                                          <p:spTgt spid="35859"/>
                                        </p:tgtEl>
                                        <p:attrNameLst>
                                          <p:attrName>ppt_x</p:attrName>
                                        </p:attrNameLst>
                                      </p:cBhvr>
                                      <p:tavLst>
                                        <p:tav tm="0">
                                          <p:val>
                                            <p:strVal val="#ppt_x+#ppt_w/2"/>
                                          </p:val>
                                        </p:tav>
                                        <p:tav tm="100000">
                                          <p:val>
                                            <p:strVal val="#ppt_x"/>
                                          </p:val>
                                        </p:tav>
                                      </p:tavLst>
                                    </p:anim>
                                    <p:anim calcmode="lin" valueType="num">
                                      <p:cBhvr>
                                        <p:cTn id="105" dur="500" fill="hold"/>
                                        <p:tgtEl>
                                          <p:spTgt spid="35859"/>
                                        </p:tgtEl>
                                        <p:attrNameLst>
                                          <p:attrName>ppt_y</p:attrName>
                                        </p:attrNameLst>
                                      </p:cBhvr>
                                      <p:tavLst>
                                        <p:tav tm="0">
                                          <p:val>
                                            <p:strVal val="#ppt_y"/>
                                          </p:val>
                                        </p:tav>
                                        <p:tav tm="100000">
                                          <p:val>
                                            <p:strVal val="#ppt_y"/>
                                          </p:val>
                                        </p:tav>
                                      </p:tavLst>
                                    </p:anim>
                                    <p:anim calcmode="lin" valueType="num">
                                      <p:cBhvr>
                                        <p:cTn id="106" dur="500" fill="hold"/>
                                        <p:tgtEl>
                                          <p:spTgt spid="35859"/>
                                        </p:tgtEl>
                                        <p:attrNameLst>
                                          <p:attrName>ppt_w</p:attrName>
                                        </p:attrNameLst>
                                      </p:cBhvr>
                                      <p:tavLst>
                                        <p:tav tm="0">
                                          <p:val>
                                            <p:fltVal val="0"/>
                                          </p:val>
                                        </p:tav>
                                        <p:tav tm="100000">
                                          <p:val>
                                            <p:strVal val="#ppt_w"/>
                                          </p:val>
                                        </p:tav>
                                      </p:tavLst>
                                    </p:anim>
                                    <p:anim calcmode="lin" valueType="num">
                                      <p:cBhvr>
                                        <p:cTn id="107" dur="500" fill="hold"/>
                                        <p:tgtEl>
                                          <p:spTgt spid="3585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autoUpdateAnimBg="0"/>
      <p:bldP spid="35843" grpId="0" animBg="1" autoUpdateAnimBg="0"/>
      <p:bldP spid="35844" grpId="0" animBg="1"/>
      <p:bldP spid="35845" grpId="0" animBg="1"/>
      <p:bldP spid="35846" grpId="0" animBg="1"/>
      <p:bldP spid="35847" grpId="0" animBg="1"/>
      <p:bldP spid="35848" grpId="0" animBg="1"/>
      <p:bldP spid="35849" grpId="0" animBg="1"/>
      <p:bldP spid="35850" grpId="0" animBg="1"/>
      <p:bldP spid="35851" grpId="0" animBg="1"/>
      <p:bldP spid="35852" grpId="0" animBg="1" autoUpdateAnimBg="0"/>
      <p:bldP spid="35853" grpId="0" animBg="1" autoUpdateAnimBg="0"/>
      <p:bldP spid="35854" grpId="0" animBg="1" autoUpdateAnimBg="0"/>
      <p:bldP spid="35855" grpId="0" animBg="1" autoUpdateAnimBg="0"/>
      <p:bldP spid="35856" grpId="0" animBg="1" autoUpdateAnimBg="0"/>
      <p:bldP spid="35857" grpId="0" animBg="1" autoUpdateAnimBg="0"/>
      <p:bldP spid="35858" grpId="0" animBg="1" autoUpdateAnimBg="0"/>
      <p:bldP spid="35859"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بادريافت متوسط</a:t>
            </a:r>
          </a:p>
          <a:p>
            <a:pPr algn="ctr" rtl="1" eaLnBrk="0" hangingPunct="0"/>
            <a:r>
              <a:rPr lang="fa-IR" sz="2400" b="1">
                <a:solidFill>
                  <a:srgbClr val="000066"/>
                </a:solidFill>
                <a:latin typeface="Times New Roman" pitchFamily="18" charset="0"/>
                <a:cs typeface="Yagut" pitchFamily="10" charset="-78"/>
              </a:rPr>
              <a:t> شير مادر</a:t>
            </a:r>
            <a:endParaRPr lang="en-US" sz="2400" b="1">
              <a:solidFill>
                <a:srgbClr val="000066"/>
              </a:solidFill>
              <a:latin typeface="Times New Roman" pitchFamily="18" charset="0"/>
              <a:cs typeface="Yagut" pitchFamily="10" charset="-78"/>
            </a:endParaRPr>
          </a:p>
        </p:txBody>
      </p:sp>
      <p:sp>
        <p:nvSpPr>
          <p:cNvPr id="36867"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a:t>
            </a:r>
            <a:r>
              <a:rPr lang="fa-IR" sz="3200" b="1">
                <a:solidFill>
                  <a:srgbClr val="000066"/>
                </a:solidFill>
                <a:latin typeface="Times New Roman" pitchFamily="18" charset="0"/>
                <a:cs typeface="Yagut" pitchFamily="10" charset="-78"/>
              </a:rPr>
              <a:t>11-9ماهه</a:t>
            </a:r>
            <a:endParaRPr lang="en-US" sz="2800">
              <a:solidFill>
                <a:srgbClr val="000066"/>
              </a:solidFill>
              <a:latin typeface="Times New Roman" pitchFamily="18" charset="0"/>
              <a:cs typeface="Yagut" pitchFamily="10" charset="-78"/>
            </a:endParaRPr>
          </a:p>
        </p:txBody>
      </p:sp>
      <p:sp>
        <p:nvSpPr>
          <p:cNvPr id="36868"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36869"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36870"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36871"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36872"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36873"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36874"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36875"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36876"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چربي</a:t>
            </a:r>
          </a:p>
          <a:p>
            <a:pPr algn="ctr" rtl="1" eaLnBrk="0" hangingPunct="0"/>
            <a:r>
              <a:rPr lang="fa-IR" sz="2400" b="1">
                <a:solidFill>
                  <a:srgbClr val="000066"/>
                </a:solidFill>
                <a:latin typeface="Times New Roman" pitchFamily="18" charset="0"/>
                <a:cs typeface="Yagut" pitchFamily="10" charset="-78"/>
              </a:rPr>
              <a:t>1واحد</a:t>
            </a:r>
            <a:endParaRPr lang="en-US" sz="2400" b="1">
              <a:solidFill>
                <a:srgbClr val="FF0000"/>
              </a:solidFill>
              <a:latin typeface="Times New Roman" pitchFamily="18" charset="0"/>
              <a:cs typeface="Yagut" pitchFamily="10" charset="-78"/>
            </a:endParaRPr>
          </a:p>
          <a:p>
            <a:pPr algn="ctr" rtl="1" eaLnBrk="0" hangingPunct="0"/>
            <a:endParaRPr lang="en-US" sz="2400">
              <a:latin typeface="Times New Roman" pitchFamily="18" charset="0"/>
              <a:cs typeface="Arial" pitchFamily="34" charset="0"/>
            </a:endParaRPr>
          </a:p>
        </p:txBody>
      </p:sp>
      <p:sp>
        <p:nvSpPr>
          <p:cNvPr id="36877" name="Oval 13" descr="Blue tissue paper"/>
          <p:cNvSpPr>
            <a:spLocks noChangeArrowheads="1"/>
          </p:cNvSpPr>
          <p:nvPr/>
        </p:nvSpPr>
        <p:spPr bwMode="auto">
          <a:xfrm>
            <a:off x="250825" y="2636838"/>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450</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36878"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2</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6879"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1</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6880"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3/1</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6881"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0.5</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6882"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1</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6883"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قندوشكر</a:t>
            </a:r>
          </a:p>
          <a:p>
            <a:pPr algn="ctr" rtl="1" eaLnBrk="0" hangingPunct="0"/>
            <a:r>
              <a:rPr lang="fa-IR" sz="2400" b="1">
                <a:solidFill>
                  <a:srgbClr val="000066"/>
                </a:solidFill>
                <a:latin typeface="Times New Roman" pitchFamily="18" charset="0"/>
                <a:cs typeface="Yagut" pitchFamily="10" charset="-78"/>
              </a:rPr>
              <a:t>1-1.5واحد</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210503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checkerboard(across)">
                                      <p:cBhvr>
                                        <p:cTn id="7" dur="500"/>
                                        <p:tgtEl>
                                          <p:spTgt spid="3686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686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686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36877"/>
                                        </p:tgtEl>
                                        <p:attrNameLst>
                                          <p:attrName>style.visibility</p:attrName>
                                        </p:attrNameLst>
                                      </p:cBhvr>
                                      <p:to>
                                        <p:strVal val="visible"/>
                                      </p:to>
                                    </p:set>
                                    <p:anim calcmode="lin" valueType="num">
                                      <p:cBhvr>
                                        <p:cTn id="20" dur="500" fill="hold"/>
                                        <p:tgtEl>
                                          <p:spTgt spid="36877"/>
                                        </p:tgtEl>
                                        <p:attrNameLst>
                                          <p:attrName>ppt_x</p:attrName>
                                        </p:attrNameLst>
                                      </p:cBhvr>
                                      <p:tavLst>
                                        <p:tav tm="0">
                                          <p:val>
                                            <p:strVal val="#ppt_x-#ppt_w/2"/>
                                          </p:val>
                                        </p:tav>
                                        <p:tav tm="100000">
                                          <p:val>
                                            <p:strVal val="#ppt_x"/>
                                          </p:val>
                                        </p:tav>
                                      </p:tavLst>
                                    </p:anim>
                                    <p:anim calcmode="lin" valueType="num">
                                      <p:cBhvr>
                                        <p:cTn id="21" dur="500" fill="hold"/>
                                        <p:tgtEl>
                                          <p:spTgt spid="36877"/>
                                        </p:tgtEl>
                                        <p:attrNameLst>
                                          <p:attrName>ppt_y</p:attrName>
                                        </p:attrNameLst>
                                      </p:cBhvr>
                                      <p:tavLst>
                                        <p:tav tm="0">
                                          <p:val>
                                            <p:strVal val="#ppt_y"/>
                                          </p:val>
                                        </p:tav>
                                        <p:tav tm="100000">
                                          <p:val>
                                            <p:strVal val="#ppt_y"/>
                                          </p:val>
                                        </p:tav>
                                      </p:tavLst>
                                    </p:anim>
                                    <p:anim calcmode="lin" valueType="num">
                                      <p:cBhvr>
                                        <p:cTn id="22" dur="500" fill="hold"/>
                                        <p:tgtEl>
                                          <p:spTgt spid="36877"/>
                                        </p:tgtEl>
                                        <p:attrNameLst>
                                          <p:attrName>ppt_w</p:attrName>
                                        </p:attrNameLst>
                                      </p:cBhvr>
                                      <p:tavLst>
                                        <p:tav tm="0">
                                          <p:val>
                                            <p:fltVal val="0"/>
                                          </p:val>
                                        </p:tav>
                                        <p:tav tm="100000">
                                          <p:val>
                                            <p:strVal val="#ppt_w"/>
                                          </p:val>
                                        </p:tav>
                                      </p:tavLst>
                                    </p:anim>
                                    <p:anim calcmode="lin" valueType="num">
                                      <p:cBhvr>
                                        <p:cTn id="23" dur="500" fill="hold"/>
                                        <p:tgtEl>
                                          <p:spTgt spid="36877"/>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686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36876"/>
                                        </p:tgtEl>
                                        <p:attrNameLst>
                                          <p:attrName>style.visibility</p:attrName>
                                        </p:attrNameLst>
                                      </p:cBhvr>
                                      <p:to>
                                        <p:strVal val="visible"/>
                                      </p:to>
                                    </p:set>
                                    <p:anim calcmode="lin" valueType="num">
                                      <p:cBhvr>
                                        <p:cTn id="32" dur="500" fill="hold"/>
                                        <p:tgtEl>
                                          <p:spTgt spid="36876"/>
                                        </p:tgtEl>
                                        <p:attrNameLst>
                                          <p:attrName>ppt_x</p:attrName>
                                        </p:attrNameLst>
                                      </p:cBhvr>
                                      <p:tavLst>
                                        <p:tav tm="0">
                                          <p:val>
                                            <p:strVal val="#ppt_x-#ppt_w/2"/>
                                          </p:val>
                                        </p:tav>
                                        <p:tav tm="100000">
                                          <p:val>
                                            <p:strVal val="#ppt_x"/>
                                          </p:val>
                                        </p:tav>
                                      </p:tavLst>
                                    </p:anim>
                                    <p:anim calcmode="lin" valueType="num">
                                      <p:cBhvr>
                                        <p:cTn id="33" dur="500" fill="hold"/>
                                        <p:tgtEl>
                                          <p:spTgt spid="36876"/>
                                        </p:tgtEl>
                                        <p:attrNameLst>
                                          <p:attrName>ppt_y</p:attrName>
                                        </p:attrNameLst>
                                      </p:cBhvr>
                                      <p:tavLst>
                                        <p:tav tm="0">
                                          <p:val>
                                            <p:strVal val="#ppt_y"/>
                                          </p:val>
                                        </p:tav>
                                        <p:tav tm="100000">
                                          <p:val>
                                            <p:strVal val="#ppt_y"/>
                                          </p:val>
                                        </p:tav>
                                      </p:tavLst>
                                    </p:anim>
                                    <p:anim calcmode="lin" valueType="num">
                                      <p:cBhvr>
                                        <p:cTn id="34" dur="500" fill="hold"/>
                                        <p:tgtEl>
                                          <p:spTgt spid="36876"/>
                                        </p:tgtEl>
                                        <p:attrNameLst>
                                          <p:attrName>ppt_w</p:attrName>
                                        </p:attrNameLst>
                                      </p:cBhvr>
                                      <p:tavLst>
                                        <p:tav tm="0">
                                          <p:val>
                                            <p:fltVal val="0"/>
                                          </p:val>
                                        </p:tav>
                                        <p:tav tm="100000">
                                          <p:val>
                                            <p:strVal val="#ppt_w"/>
                                          </p:val>
                                        </p:tav>
                                      </p:tavLst>
                                    </p:anim>
                                    <p:anim calcmode="lin" valueType="num">
                                      <p:cBhvr>
                                        <p:cTn id="35" dur="500" fill="hold"/>
                                        <p:tgtEl>
                                          <p:spTgt spid="36876"/>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687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36878"/>
                                        </p:tgtEl>
                                        <p:attrNameLst>
                                          <p:attrName>style.visibility</p:attrName>
                                        </p:attrNameLst>
                                      </p:cBhvr>
                                      <p:to>
                                        <p:strVal val="visible"/>
                                      </p:to>
                                    </p:set>
                                    <p:anim calcmode="lin" valueType="num">
                                      <p:cBhvr>
                                        <p:cTn id="44" dur="500" fill="hold"/>
                                        <p:tgtEl>
                                          <p:spTgt spid="36878"/>
                                        </p:tgtEl>
                                        <p:attrNameLst>
                                          <p:attrName>ppt_x</p:attrName>
                                        </p:attrNameLst>
                                      </p:cBhvr>
                                      <p:tavLst>
                                        <p:tav tm="0">
                                          <p:val>
                                            <p:strVal val="#ppt_x-#ppt_w/2"/>
                                          </p:val>
                                        </p:tav>
                                        <p:tav tm="100000">
                                          <p:val>
                                            <p:strVal val="#ppt_x"/>
                                          </p:val>
                                        </p:tav>
                                      </p:tavLst>
                                    </p:anim>
                                    <p:anim calcmode="lin" valueType="num">
                                      <p:cBhvr>
                                        <p:cTn id="45" dur="500" fill="hold"/>
                                        <p:tgtEl>
                                          <p:spTgt spid="36878"/>
                                        </p:tgtEl>
                                        <p:attrNameLst>
                                          <p:attrName>ppt_y</p:attrName>
                                        </p:attrNameLst>
                                      </p:cBhvr>
                                      <p:tavLst>
                                        <p:tav tm="0">
                                          <p:val>
                                            <p:strVal val="#ppt_y"/>
                                          </p:val>
                                        </p:tav>
                                        <p:tav tm="100000">
                                          <p:val>
                                            <p:strVal val="#ppt_y"/>
                                          </p:val>
                                        </p:tav>
                                      </p:tavLst>
                                    </p:anim>
                                    <p:anim calcmode="lin" valueType="num">
                                      <p:cBhvr>
                                        <p:cTn id="46" dur="500" fill="hold"/>
                                        <p:tgtEl>
                                          <p:spTgt spid="36878"/>
                                        </p:tgtEl>
                                        <p:attrNameLst>
                                          <p:attrName>ppt_w</p:attrName>
                                        </p:attrNameLst>
                                      </p:cBhvr>
                                      <p:tavLst>
                                        <p:tav tm="0">
                                          <p:val>
                                            <p:fltVal val="0"/>
                                          </p:val>
                                        </p:tav>
                                        <p:tav tm="100000">
                                          <p:val>
                                            <p:strVal val="#ppt_w"/>
                                          </p:val>
                                        </p:tav>
                                      </p:tavLst>
                                    </p:anim>
                                    <p:anim calcmode="lin" valueType="num">
                                      <p:cBhvr>
                                        <p:cTn id="47" dur="500" fill="hold"/>
                                        <p:tgtEl>
                                          <p:spTgt spid="36878"/>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687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6879"/>
                                        </p:tgtEl>
                                        <p:attrNameLst>
                                          <p:attrName>style.visibility</p:attrName>
                                        </p:attrNameLst>
                                      </p:cBhvr>
                                      <p:to>
                                        <p:strVal val="visible"/>
                                      </p:to>
                                    </p:set>
                                    <p:anim calcmode="lin" valueType="num">
                                      <p:cBhvr>
                                        <p:cTn id="56" dur="500" fill="hold"/>
                                        <p:tgtEl>
                                          <p:spTgt spid="36879"/>
                                        </p:tgtEl>
                                        <p:attrNameLst>
                                          <p:attrName>ppt_x</p:attrName>
                                        </p:attrNameLst>
                                      </p:cBhvr>
                                      <p:tavLst>
                                        <p:tav tm="0">
                                          <p:val>
                                            <p:strVal val="#ppt_x-#ppt_w/2"/>
                                          </p:val>
                                        </p:tav>
                                        <p:tav tm="100000">
                                          <p:val>
                                            <p:strVal val="#ppt_x"/>
                                          </p:val>
                                        </p:tav>
                                      </p:tavLst>
                                    </p:anim>
                                    <p:anim calcmode="lin" valueType="num">
                                      <p:cBhvr>
                                        <p:cTn id="57" dur="500" fill="hold"/>
                                        <p:tgtEl>
                                          <p:spTgt spid="36879"/>
                                        </p:tgtEl>
                                        <p:attrNameLst>
                                          <p:attrName>ppt_y</p:attrName>
                                        </p:attrNameLst>
                                      </p:cBhvr>
                                      <p:tavLst>
                                        <p:tav tm="0">
                                          <p:val>
                                            <p:strVal val="#ppt_y"/>
                                          </p:val>
                                        </p:tav>
                                        <p:tav tm="100000">
                                          <p:val>
                                            <p:strVal val="#ppt_y"/>
                                          </p:val>
                                        </p:tav>
                                      </p:tavLst>
                                    </p:anim>
                                    <p:anim calcmode="lin" valueType="num">
                                      <p:cBhvr>
                                        <p:cTn id="58" dur="500" fill="hold"/>
                                        <p:tgtEl>
                                          <p:spTgt spid="36879"/>
                                        </p:tgtEl>
                                        <p:attrNameLst>
                                          <p:attrName>ppt_w</p:attrName>
                                        </p:attrNameLst>
                                      </p:cBhvr>
                                      <p:tavLst>
                                        <p:tav tm="0">
                                          <p:val>
                                            <p:fltVal val="0"/>
                                          </p:val>
                                        </p:tav>
                                        <p:tav tm="100000">
                                          <p:val>
                                            <p:strVal val="#ppt_w"/>
                                          </p:val>
                                        </p:tav>
                                      </p:tavLst>
                                    </p:anim>
                                    <p:anim calcmode="lin" valueType="num">
                                      <p:cBhvr>
                                        <p:cTn id="59" dur="500" fill="hold"/>
                                        <p:tgtEl>
                                          <p:spTgt spid="36879"/>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3687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36880"/>
                                        </p:tgtEl>
                                        <p:attrNameLst>
                                          <p:attrName>style.visibility</p:attrName>
                                        </p:attrNameLst>
                                      </p:cBhvr>
                                      <p:to>
                                        <p:strVal val="visible"/>
                                      </p:to>
                                    </p:set>
                                    <p:anim calcmode="lin" valueType="num">
                                      <p:cBhvr>
                                        <p:cTn id="68" dur="500" fill="hold"/>
                                        <p:tgtEl>
                                          <p:spTgt spid="36880"/>
                                        </p:tgtEl>
                                        <p:attrNameLst>
                                          <p:attrName>ppt_x</p:attrName>
                                        </p:attrNameLst>
                                      </p:cBhvr>
                                      <p:tavLst>
                                        <p:tav tm="0">
                                          <p:val>
                                            <p:strVal val="#ppt_x+#ppt_w/2"/>
                                          </p:val>
                                        </p:tav>
                                        <p:tav tm="100000">
                                          <p:val>
                                            <p:strVal val="#ppt_x"/>
                                          </p:val>
                                        </p:tav>
                                      </p:tavLst>
                                    </p:anim>
                                    <p:anim calcmode="lin" valueType="num">
                                      <p:cBhvr>
                                        <p:cTn id="69" dur="500" fill="hold"/>
                                        <p:tgtEl>
                                          <p:spTgt spid="36880"/>
                                        </p:tgtEl>
                                        <p:attrNameLst>
                                          <p:attrName>ppt_y</p:attrName>
                                        </p:attrNameLst>
                                      </p:cBhvr>
                                      <p:tavLst>
                                        <p:tav tm="0">
                                          <p:val>
                                            <p:strVal val="#ppt_y"/>
                                          </p:val>
                                        </p:tav>
                                        <p:tav tm="100000">
                                          <p:val>
                                            <p:strVal val="#ppt_y"/>
                                          </p:val>
                                        </p:tav>
                                      </p:tavLst>
                                    </p:anim>
                                    <p:anim calcmode="lin" valueType="num">
                                      <p:cBhvr>
                                        <p:cTn id="70" dur="500" fill="hold"/>
                                        <p:tgtEl>
                                          <p:spTgt spid="36880"/>
                                        </p:tgtEl>
                                        <p:attrNameLst>
                                          <p:attrName>ppt_w</p:attrName>
                                        </p:attrNameLst>
                                      </p:cBhvr>
                                      <p:tavLst>
                                        <p:tav tm="0">
                                          <p:val>
                                            <p:fltVal val="0"/>
                                          </p:val>
                                        </p:tav>
                                        <p:tav tm="100000">
                                          <p:val>
                                            <p:strVal val="#ppt_w"/>
                                          </p:val>
                                        </p:tav>
                                      </p:tavLst>
                                    </p:anim>
                                    <p:anim calcmode="lin" valueType="num">
                                      <p:cBhvr>
                                        <p:cTn id="71" dur="500" fill="hold"/>
                                        <p:tgtEl>
                                          <p:spTgt spid="36880"/>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36871"/>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36881"/>
                                        </p:tgtEl>
                                        <p:attrNameLst>
                                          <p:attrName>style.visibility</p:attrName>
                                        </p:attrNameLst>
                                      </p:cBhvr>
                                      <p:to>
                                        <p:strVal val="visible"/>
                                      </p:to>
                                    </p:set>
                                    <p:anim calcmode="lin" valueType="num">
                                      <p:cBhvr>
                                        <p:cTn id="80" dur="500" fill="hold"/>
                                        <p:tgtEl>
                                          <p:spTgt spid="36881"/>
                                        </p:tgtEl>
                                        <p:attrNameLst>
                                          <p:attrName>ppt_x</p:attrName>
                                        </p:attrNameLst>
                                      </p:cBhvr>
                                      <p:tavLst>
                                        <p:tav tm="0">
                                          <p:val>
                                            <p:strVal val="#ppt_x+#ppt_w/2"/>
                                          </p:val>
                                        </p:tav>
                                        <p:tav tm="100000">
                                          <p:val>
                                            <p:strVal val="#ppt_x"/>
                                          </p:val>
                                        </p:tav>
                                      </p:tavLst>
                                    </p:anim>
                                    <p:anim calcmode="lin" valueType="num">
                                      <p:cBhvr>
                                        <p:cTn id="81" dur="500" fill="hold"/>
                                        <p:tgtEl>
                                          <p:spTgt spid="36881"/>
                                        </p:tgtEl>
                                        <p:attrNameLst>
                                          <p:attrName>ppt_y</p:attrName>
                                        </p:attrNameLst>
                                      </p:cBhvr>
                                      <p:tavLst>
                                        <p:tav tm="0">
                                          <p:val>
                                            <p:strVal val="#ppt_y"/>
                                          </p:val>
                                        </p:tav>
                                        <p:tav tm="100000">
                                          <p:val>
                                            <p:strVal val="#ppt_y"/>
                                          </p:val>
                                        </p:tav>
                                      </p:tavLst>
                                    </p:anim>
                                    <p:anim calcmode="lin" valueType="num">
                                      <p:cBhvr>
                                        <p:cTn id="82" dur="500" fill="hold"/>
                                        <p:tgtEl>
                                          <p:spTgt spid="36881"/>
                                        </p:tgtEl>
                                        <p:attrNameLst>
                                          <p:attrName>ppt_w</p:attrName>
                                        </p:attrNameLst>
                                      </p:cBhvr>
                                      <p:tavLst>
                                        <p:tav tm="0">
                                          <p:val>
                                            <p:fltVal val="0"/>
                                          </p:val>
                                        </p:tav>
                                        <p:tav tm="100000">
                                          <p:val>
                                            <p:strVal val="#ppt_w"/>
                                          </p:val>
                                        </p:tav>
                                      </p:tavLst>
                                    </p:anim>
                                    <p:anim calcmode="lin" valueType="num">
                                      <p:cBhvr>
                                        <p:cTn id="83" dur="500" fill="hold"/>
                                        <p:tgtEl>
                                          <p:spTgt spid="36881"/>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36875"/>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36882"/>
                                        </p:tgtEl>
                                        <p:attrNameLst>
                                          <p:attrName>style.visibility</p:attrName>
                                        </p:attrNameLst>
                                      </p:cBhvr>
                                      <p:to>
                                        <p:strVal val="visible"/>
                                      </p:to>
                                    </p:set>
                                    <p:anim calcmode="lin" valueType="num">
                                      <p:cBhvr>
                                        <p:cTn id="92" dur="500" fill="hold"/>
                                        <p:tgtEl>
                                          <p:spTgt spid="36882"/>
                                        </p:tgtEl>
                                        <p:attrNameLst>
                                          <p:attrName>ppt_x</p:attrName>
                                        </p:attrNameLst>
                                      </p:cBhvr>
                                      <p:tavLst>
                                        <p:tav tm="0">
                                          <p:val>
                                            <p:strVal val="#ppt_x+#ppt_w/2"/>
                                          </p:val>
                                        </p:tav>
                                        <p:tav tm="100000">
                                          <p:val>
                                            <p:strVal val="#ppt_x"/>
                                          </p:val>
                                        </p:tav>
                                      </p:tavLst>
                                    </p:anim>
                                    <p:anim calcmode="lin" valueType="num">
                                      <p:cBhvr>
                                        <p:cTn id="93" dur="500" fill="hold"/>
                                        <p:tgtEl>
                                          <p:spTgt spid="36882"/>
                                        </p:tgtEl>
                                        <p:attrNameLst>
                                          <p:attrName>ppt_y</p:attrName>
                                        </p:attrNameLst>
                                      </p:cBhvr>
                                      <p:tavLst>
                                        <p:tav tm="0">
                                          <p:val>
                                            <p:strVal val="#ppt_y"/>
                                          </p:val>
                                        </p:tav>
                                        <p:tav tm="100000">
                                          <p:val>
                                            <p:strVal val="#ppt_y"/>
                                          </p:val>
                                        </p:tav>
                                      </p:tavLst>
                                    </p:anim>
                                    <p:anim calcmode="lin" valueType="num">
                                      <p:cBhvr>
                                        <p:cTn id="94" dur="500" fill="hold"/>
                                        <p:tgtEl>
                                          <p:spTgt spid="36882"/>
                                        </p:tgtEl>
                                        <p:attrNameLst>
                                          <p:attrName>ppt_w</p:attrName>
                                        </p:attrNameLst>
                                      </p:cBhvr>
                                      <p:tavLst>
                                        <p:tav tm="0">
                                          <p:val>
                                            <p:fltVal val="0"/>
                                          </p:val>
                                        </p:tav>
                                        <p:tav tm="100000">
                                          <p:val>
                                            <p:strVal val="#ppt_w"/>
                                          </p:val>
                                        </p:tav>
                                      </p:tavLst>
                                    </p:anim>
                                    <p:anim calcmode="lin" valueType="num">
                                      <p:cBhvr>
                                        <p:cTn id="95" dur="500" fill="hold"/>
                                        <p:tgtEl>
                                          <p:spTgt spid="36882"/>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36874"/>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36883"/>
                                        </p:tgtEl>
                                        <p:attrNameLst>
                                          <p:attrName>style.visibility</p:attrName>
                                        </p:attrNameLst>
                                      </p:cBhvr>
                                      <p:to>
                                        <p:strVal val="visible"/>
                                      </p:to>
                                    </p:set>
                                    <p:anim calcmode="lin" valueType="num">
                                      <p:cBhvr>
                                        <p:cTn id="104" dur="500" fill="hold"/>
                                        <p:tgtEl>
                                          <p:spTgt spid="36883"/>
                                        </p:tgtEl>
                                        <p:attrNameLst>
                                          <p:attrName>ppt_x</p:attrName>
                                        </p:attrNameLst>
                                      </p:cBhvr>
                                      <p:tavLst>
                                        <p:tav tm="0">
                                          <p:val>
                                            <p:strVal val="#ppt_x+#ppt_w/2"/>
                                          </p:val>
                                        </p:tav>
                                        <p:tav tm="100000">
                                          <p:val>
                                            <p:strVal val="#ppt_x"/>
                                          </p:val>
                                        </p:tav>
                                      </p:tavLst>
                                    </p:anim>
                                    <p:anim calcmode="lin" valueType="num">
                                      <p:cBhvr>
                                        <p:cTn id="105" dur="500" fill="hold"/>
                                        <p:tgtEl>
                                          <p:spTgt spid="36883"/>
                                        </p:tgtEl>
                                        <p:attrNameLst>
                                          <p:attrName>ppt_y</p:attrName>
                                        </p:attrNameLst>
                                      </p:cBhvr>
                                      <p:tavLst>
                                        <p:tav tm="0">
                                          <p:val>
                                            <p:strVal val="#ppt_y"/>
                                          </p:val>
                                        </p:tav>
                                        <p:tav tm="100000">
                                          <p:val>
                                            <p:strVal val="#ppt_y"/>
                                          </p:val>
                                        </p:tav>
                                      </p:tavLst>
                                    </p:anim>
                                    <p:anim calcmode="lin" valueType="num">
                                      <p:cBhvr>
                                        <p:cTn id="106" dur="500" fill="hold"/>
                                        <p:tgtEl>
                                          <p:spTgt spid="36883"/>
                                        </p:tgtEl>
                                        <p:attrNameLst>
                                          <p:attrName>ppt_w</p:attrName>
                                        </p:attrNameLst>
                                      </p:cBhvr>
                                      <p:tavLst>
                                        <p:tav tm="0">
                                          <p:val>
                                            <p:fltVal val="0"/>
                                          </p:val>
                                        </p:tav>
                                        <p:tav tm="100000">
                                          <p:val>
                                            <p:strVal val="#ppt_w"/>
                                          </p:val>
                                        </p:tav>
                                      </p:tavLst>
                                    </p:anim>
                                    <p:anim calcmode="lin" valueType="num">
                                      <p:cBhvr>
                                        <p:cTn id="107" dur="500" fill="hold"/>
                                        <p:tgtEl>
                                          <p:spTgt spid="3688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autoUpdateAnimBg="0"/>
      <p:bldP spid="36867" grpId="0" animBg="1" autoUpdateAnimBg="0"/>
      <p:bldP spid="36868" grpId="0" animBg="1"/>
      <p:bldP spid="36869" grpId="0" animBg="1"/>
      <p:bldP spid="36870" grpId="0" animBg="1"/>
      <p:bldP spid="36871" grpId="0" animBg="1"/>
      <p:bldP spid="36872" grpId="0" animBg="1"/>
      <p:bldP spid="36873" grpId="0" animBg="1"/>
      <p:bldP spid="36874" grpId="0" animBg="1"/>
      <p:bldP spid="36875" grpId="0" animBg="1"/>
      <p:bldP spid="36876" grpId="0" animBg="1" autoUpdateAnimBg="0"/>
      <p:bldP spid="36877" grpId="0" animBg="1" autoUpdateAnimBg="0"/>
      <p:bldP spid="36878" grpId="0" animBg="1" autoUpdateAnimBg="0"/>
      <p:bldP spid="36879" grpId="0" animBg="1" autoUpdateAnimBg="0"/>
      <p:bldP spid="36880" grpId="0" animBg="1" autoUpdateAnimBg="0"/>
      <p:bldP spid="36881" grpId="0" animBg="1" autoUpdateAnimBg="0"/>
      <p:bldP spid="36882" grpId="0" animBg="1" autoUpdateAnimBg="0"/>
      <p:bldP spid="36883"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بادريافت كم</a:t>
            </a:r>
          </a:p>
          <a:p>
            <a:pPr algn="ctr" rtl="1" eaLnBrk="0" hangingPunct="0"/>
            <a:r>
              <a:rPr lang="fa-IR" sz="2400" b="1">
                <a:solidFill>
                  <a:srgbClr val="000066"/>
                </a:solidFill>
                <a:latin typeface="Times New Roman" pitchFamily="18" charset="0"/>
                <a:cs typeface="Yagut" pitchFamily="10" charset="-78"/>
              </a:rPr>
              <a:t> شير مادر</a:t>
            </a:r>
            <a:endParaRPr lang="en-US" sz="2400" b="1">
              <a:solidFill>
                <a:srgbClr val="000066"/>
              </a:solidFill>
              <a:latin typeface="Times New Roman" pitchFamily="18" charset="0"/>
              <a:cs typeface="Yagut" pitchFamily="10" charset="-78"/>
            </a:endParaRPr>
          </a:p>
        </p:txBody>
      </p:sp>
      <p:sp>
        <p:nvSpPr>
          <p:cNvPr id="37891"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a:t>
            </a:r>
            <a:r>
              <a:rPr lang="fa-IR" sz="3200" b="1">
                <a:solidFill>
                  <a:srgbClr val="000066"/>
                </a:solidFill>
                <a:latin typeface="Times New Roman" pitchFamily="18" charset="0"/>
                <a:cs typeface="Yagut" pitchFamily="10" charset="-78"/>
              </a:rPr>
              <a:t>11-9ماهه</a:t>
            </a:r>
            <a:endParaRPr lang="en-US" sz="2800">
              <a:solidFill>
                <a:srgbClr val="000066"/>
              </a:solidFill>
              <a:latin typeface="Times New Roman" pitchFamily="18" charset="0"/>
              <a:cs typeface="Yagut" pitchFamily="10" charset="-78"/>
            </a:endParaRPr>
          </a:p>
        </p:txBody>
      </p:sp>
      <p:sp>
        <p:nvSpPr>
          <p:cNvPr id="37892"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37893"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37894"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37895"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37896"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37897"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37898"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37899"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37900"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چربي</a:t>
            </a:r>
          </a:p>
          <a:p>
            <a:pPr algn="ctr" rtl="1" eaLnBrk="0" hangingPunct="0"/>
            <a:r>
              <a:rPr lang="fa-IR" sz="2400" b="1">
                <a:solidFill>
                  <a:srgbClr val="000066"/>
                </a:solidFill>
                <a:latin typeface="Times New Roman" pitchFamily="18" charset="0"/>
                <a:cs typeface="Yagut" pitchFamily="10" charset="-78"/>
              </a:rPr>
              <a:t>1.5واحد</a:t>
            </a:r>
            <a:endParaRPr lang="en-US" sz="2400">
              <a:latin typeface="Times New Roman" pitchFamily="18" charset="0"/>
              <a:cs typeface="Arial" pitchFamily="34" charset="0"/>
            </a:endParaRPr>
          </a:p>
        </p:txBody>
      </p:sp>
      <p:sp>
        <p:nvSpPr>
          <p:cNvPr id="37901" name="Oval 13" descr="Blue tissue paper"/>
          <p:cNvSpPr>
            <a:spLocks noChangeArrowheads="1"/>
          </p:cNvSpPr>
          <p:nvPr/>
        </p:nvSpPr>
        <p:spPr bwMode="auto">
          <a:xfrm>
            <a:off x="250825" y="2636838"/>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675</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37902"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3</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7903"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1.5</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7904"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0.5</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7905"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1</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7906"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1.5</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7907"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قندوشكر</a:t>
            </a:r>
          </a:p>
          <a:p>
            <a:pPr algn="ctr" rtl="1" eaLnBrk="0" hangingPunct="0"/>
            <a:r>
              <a:rPr lang="fa-IR" sz="2400" b="1">
                <a:solidFill>
                  <a:srgbClr val="000066"/>
                </a:solidFill>
                <a:latin typeface="Times New Roman" pitchFamily="18" charset="0"/>
                <a:cs typeface="Yagut" pitchFamily="10" charset="-78"/>
              </a:rPr>
              <a:t>2.5-2واحد</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3113353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checkerboard(across)">
                                      <p:cBhvr>
                                        <p:cTn id="7" dur="500"/>
                                        <p:tgtEl>
                                          <p:spTgt spid="3789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789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789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37901"/>
                                        </p:tgtEl>
                                        <p:attrNameLst>
                                          <p:attrName>style.visibility</p:attrName>
                                        </p:attrNameLst>
                                      </p:cBhvr>
                                      <p:to>
                                        <p:strVal val="visible"/>
                                      </p:to>
                                    </p:set>
                                    <p:anim calcmode="lin" valueType="num">
                                      <p:cBhvr>
                                        <p:cTn id="20" dur="500" fill="hold"/>
                                        <p:tgtEl>
                                          <p:spTgt spid="37901"/>
                                        </p:tgtEl>
                                        <p:attrNameLst>
                                          <p:attrName>ppt_x</p:attrName>
                                        </p:attrNameLst>
                                      </p:cBhvr>
                                      <p:tavLst>
                                        <p:tav tm="0">
                                          <p:val>
                                            <p:strVal val="#ppt_x-#ppt_w/2"/>
                                          </p:val>
                                        </p:tav>
                                        <p:tav tm="100000">
                                          <p:val>
                                            <p:strVal val="#ppt_x"/>
                                          </p:val>
                                        </p:tav>
                                      </p:tavLst>
                                    </p:anim>
                                    <p:anim calcmode="lin" valueType="num">
                                      <p:cBhvr>
                                        <p:cTn id="21" dur="500" fill="hold"/>
                                        <p:tgtEl>
                                          <p:spTgt spid="37901"/>
                                        </p:tgtEl>
                                        <p:attrNameLst>
                                          <p:attrName>ppt_y</p:attrName>
                                        </p:attrNameLst>
                                      </p:cBhvr>
                                      <p:tavLst>
                                        <p:tav tm="0">
                                          <p:val>
                                            <p:strVal val="#ppt_y"/>
                                          </p:val>
                                        </p:tav>
                                        <p:tav tm="100000">
                                          <p:val>
                                            <p:strVal val="#ppt_y"/>
                                          </p:val>
                                        </p:tav>
                                      </p:tavLst>
                                    </p:anim>
                                    <p:anim calcmode="lin" valueType="num">
                                      <p:cBhvr>
                                        <p:cTn id="22" dur="500" fill="hold"/>
                                        <p:tgtEl>
                                          <p:spTgt spid="37901"/>
                                        </p:tgtEl>
                                        <p:attrNameLst>
                                          <p:attrName>ppt_w</p:attrName>
                                        </p:attrNameLst>
                                      </p:cBhvr>
                                      <p:tavLst>
                                        <p:tav tm="0">
                                          <p:val>
                                            <p:fltVal val="0"/>
                                          </p:val>
                                        </p:tav>
                                        <p:tav tm="100000">
                                          <p:val>
                                            <p:strVal val="#ppt_w"/>
                                          </p:val>
                                        </p:tav>
                                      </p:tavLst>
                                    </p:anim>
                                    <p:anim calcmode="lin" valueType="num">
                                      <p:cBhvr>
                                        <p:cTn id="23" dur="500" fill="hold"/>
                                        <p:tgtEl>
                                          <p:spTgt spid="37901"/>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789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37900"/>
                                        </p:tgtEl>
                                        <p:attrNameLst>
                                          <p:attrName>style.visibility</p:attrName>
                                        </p:attrNameLst>
                                      </p:cBhvr>
                                      <p:to>
                                        <p:strVal val="visible"/>
                                      </p:to>
                                    </p:set>
                                    <p:anim calcmode="lin" valueType="num">
                                      <p:cBhvr>
                                        <p:cTn id="32" dur="500" fill="hold"/>
                                        <p:tgtEl>
                                          <p:spTgt spid="37900"/>
                                        </p:tgtEl>
                                        <p:attrNameLst>
                                          <p:attrName>ppt_x</p:attrName>
                                        </p:attrNameLst>
                                      </p:cBhvr>
                                      <p:tavLst>
                                        <p:tav tm="0">
                                          <p:val>
                                            <p:strVal val="#ppt_x-#ppt_w/2"/>
                                          </p:val>
                                        </p:tav>
                                        <p:tav tm="100000">
                                          <p:val>
                                            <p:strVal val="#ppt_x"/>
                                          </p:val>
                                        </p:tav>
                                      </p:tavLst>
                                    </p:anim>
                                    <p:anim calcmode="lin" valueType="num">
                                      <p:cBhvr>
                                        <p:cTn id="33" dur="500" fill="hold"/>
                                        <p:tgtEl>
                                          <p:spTgt spid="37900"/>
                                        </p:tgtEl>
                                        <p:attrNameLst>
                                          <p:attrName>ppt_y</p:attrName>
                                        </p:attrNameLst>
                                      </p:cBhvr>
                                      <p:tavLst>
                                        <p:tav tm="0">
                                          <p:val>
                                            <p:strVal val="#ppt_y"/>
                                          </p:val>
                                        </p:tav>
                                        <p:tav tm="100000">
                                          <p:val>
                                            <p:strVal val="#ppt_y"/>
                                          </p:val>
                                        </p:tav>
                                      </p:tavLst>
                                    </p:anim>
                                    <p:anim calcmode="lin" valueType="num">
                                      <p:cBhvr>
                                        <p:cTn id="34" dur="500" fill="hold"/>
                                        <p:tgtEl>
                                          <p:spTgt spid="37900"/>
                                        </p:tgtEl>
                                        <p:attrNameLst>
                                          <p:attrName>ppt_w</p:attrName>
                                        </p:attrNameLst>
                                      </p:cBhvr>
                                      <p:tavLst>
                                        <p:tav tm="0">
                                          <p:val>
                                            <p:fltVal val="0"/>
                                          </p:val>
                                        </p:tav>
                                        <p:tav tm="100000">
                                          <p:val>
                                            <p:strVal val="#ppt_w"/>
                                          </p:val>
                                        </p:tav>
                                      </p:tavLst>
                                    </p:anim>
                                    <p:anim calcmode="lin" valueType="num">
                                      <p:cBhvr>
                                        <p:cTn id="35" dur="500" fill="hold"/>
                                        <p:tgtEl>
                                          <p:spTgt spid="37900"/>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789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37902"/>
                                        </p:tgtEl>
                                        <p:attrNameLst>
                                          <p:attrName>style.visibility</p:attrName>
                                        </p:attrNameLst>
                                      </p:cBhvr>
                                      <p:to>
                                        <p:strVal val="visible"/>
                                      </p:to>
                                    </p:set>
                                    <p:anim calcmode="lin" valueType="num">
                                      <p:cBhvr>
                                        <p:cTn id="44" dur="500" fill="hold"/>
                                        <p:tgtEl>
                                          <p:spTgt spid="37902"/>
                                        </p:tgtEl>
                                        <p:attrNameLst>
                                          <p:attrName>ppt_x</p:attrName>
                                        </p:attrNameLst>
                                      </p:cBhvr>
                                      <p:tavLst>
                                        <p:tav tm="0">
                                          <p:val>
                                            <p:strVal val="#ppt_x-#ppt_w/2"/>
                                          </p:val>
                                        </p:tav>
                                        <p:tav tm="100000">
                                          <p:val>
                                            <p:strVal val="#ppt_x"/>
                                          </p:val>
                                        </p:tav>
                                      </p:tavLst>
                                    </p:anim>
                                    <p:anim calcmode="lin" valueType="num">
                                      <p:cBhvr>
                                        <p:cTn id="45" dur="500" fill="hold"/>
                                        <p:tgtEl>
                                          <p:spTgt spid="37902"/>
                                        </p:tgtEl>
                                        <p:attrNameLst>
                                          <p:attrName>ppt_y</p:attrName>
                                        </p:attrNameLst>
                                      </p:cBhvr>
                                      <p:tavLst>
                                        <p:tav tm="0">
                                          <p:val>
                                            <p:strVal val="#ppt_y"/>
                                          </p:val>
                                        </p:tav>
                                        <p:tav tm="100000">
                                          <p:val>
                                            <p:strVal val="#ppt_y"/>
                                          </p:val>
                                        </p:tav>
                                      </p:tavLst>
                                    </p:anim>
                                    <p:anim calcmode="lin" valueType="num">
                                      <p:cBhvr>
                                        <p:cTn id="46" dur="500" fill="hold"/>
                                        <p:tgtEl>
                                          <p:spTgt spid="37902"/>
                                        </p:tgtEl>
                                        <p:attrNameLst>
                                          <p:attrName>ppt_w</p:attrName>
                                        </p:attrNameLst>
                                      </p:cBhvr>
                                      <p:tavLst>
                                        <p:tav tm="0">
                                          <p:val>
                                            <p:fltVal val="0"/>
                                          </p:val>
                                        </p:tav>
                                        <p:tav tm="100000">
                                          <p:val>
                                            <p:strVal val="#ppt_w"/>
                                          </p:val>
                                        </p:tav>
                                      </p:tavLst>
                                    </p:anim>
                                    <p:anim calcmode="lin" valueType="num">
                                      <p:cBhvr>
                                        <p:cTn id="47" dur="500" fill="hold"/>
                                        <p:tgtEl>
                                          <p:spTgt spid="37902"/>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789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7903"/>
                                        </p:tgtEl>
                                        <p:attrNameLst>
                                          <p:attrName>style.visibility</p:attrName>
                                        </p:attrNameLst>
                                      </p:cBhvr>
                                      <p:to>
                                        <p:strVal val="visible"/>
                                      </p:to>
                                    </p:set>
                                    <p:anim calcmode="lin" valueType="num">
                                      <p:cBhvr>
                                        <p:cTn id="56" dur="500" fill="hold"/>
                                        <p:tgtEl>
                                          <p:spTgt spid="37903"/>
                                        </p:tgtEl>
                                        <p:attrNameLst>
                                          <p:attrName>ppt_x</p:attrName>
                                        </p:attrNameLst>
                                      </p:cBhvr>
                                      <p:tavLst>
                                        <p:tav tm="0">
                                          <p:val>
                                            <p:strVal val="#ppt_x-#ppt_w/2"/>
                                          </p:val>
                                        </p:tav>
                                        <p:tav tm="100000">
                                          <p:val>
                                            <p:strVal val="#ppt_x"/>
                                          </p:val>
                                        </p:tav>
                                      </p:tavLst>
                                    </p:anim>
                                    <p:anim calcmode="lin" valueType="num">
                                      <p:cBhvr>
                                        <p:cTn id="57" dur="500" fill="hold"/>
                                        <p:tgtEl>
                                          <p:spTgt spid="37903"/>
                                        </p:tgtEl>
                                        <p:attrNameLst>
                                          <p:attrName>ppt_y</p:attrName>
                                        </p:attrNameLst>
                                      </p:cBhvr>
                                      <p:tavLst>
                                        <p:tav tm="0">
                                          <p:val>
                                            <p:strVal val="#ppt_y"/>
                                          </p:val>
                                        </p:tav>
                                        <p:tav tm="100000">
                                          <p:val>
                                            <p:strVal val="#ppt_y"/>
                                          </p:val>
                                        </p:tav>
                                      </p:tavLst>
                                    </p:anim>
                                    <p:anim calcmode="lin" valueType="num">
                                      <p:cBhvr>
                                        <p:cTn id="58" dur="500" fill="hold"/>
                                        <p:tgtEl>
                                          <p:spTgt spid="37903"/>
                                        </p:tgtEl>
                                        <p:attrNameLst>
                                          <p:attrName>ppt_w</p:attrName>
                                        </p:attrNameLst>
                                      </p:cBhvr>
                                      <p:tavLst>
                                        <p:tav tm="0">
                                          <p:val>
                                            <p:fltVal val="0"/>
                                          </p:val>
                                        </p:tav>
                                        <p:tav tm="100000">
                                          <p:val>
                                            <p:strVal val="#ppt_w"/>
                                          </p:val>
                                        </p:tav>
                                      </p:tavLst>
                                    </p:anim>
                                    <p:anim calcmode="lin" valueType="num">
                                      <p:cBhvr>
                                        <p:cTn id="59" dur="500" fill="hold"/>
                                        <p:tgtEl>
                                          <p:spTgt spid="37903"/>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37896"/>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37904"/>
                                        </p:tgtEl>
                                        <p:attrNameLst>
                                          <p:attrName>style.visibility</p:attrName>
                                        </p:attrNameLst>
                                      </p:cBhvr>
                                      <p:to>
                                        <p:strVal val="visible"/>
                                      </p:to>
                                    </p:set>
                                    <p:anim calcmode="lin" valueType="num">
                                      <p:cBhvr>
                                        <p:cTn id="68" dur="500" fill="hold"/>
                                        <p:tgtEl>
                                          <p:spTgt spid="37904"/>
                                        </p:tgtEl>
                                        <p:attrNameLst>
                                          <p:attrName>ppt_x</p:attrName>
                                        </p:attrNameLst>
                                      </p:cBhvr>
                                      <p:tavLst>
                                        <p:tav tm="0">
                                          <p:val>
                                            <p:strVal val="#ppt_x+#ppt_w/2"/>
                                          </p:val>
                                        </p:tav>
                                        <p:tav tm="100000">
                                          <p:val>
                                            <p:strVal val="#ppt_x"/>
                                          </p:val>
                                        </p:tav>
                                      </p:tavLst>
                                    </p:anim>
                                    <p:anim calcmode="lin" valueType="num">
                                      <p:cBhvr>
                                        <p:cTn id="69" dur="500" fill="hold"/>
                                        <p:tgtEl>
                                          <p:spTgt spid="37904"/>
                                        </p:tgtEl>
                                        <p:attrNameLst>
                                          <p:attrName>ppt_y</p:attrName>
                                        </p:attrNameLst>
                                      </p:cBhvr>
                                      <p:tavLst>
                                        <p:tav tm="0">
                                          <p:val>
                                            <p:strVal val="#ppt_y"/>
                                          </p:val>
                                        </p:tav>
                                        <p:tav tm="100000">
                                          <p:val>
                                            <p:strVal val="#ppt_y"/>
                                          </p:val>
                                        </p:tav>
                                      </p:tavLst>
                                    </p:anim>
                                    <p:anim calcmode="lin" valueType="num">
                                      <p:cBhvr>
                                        <p:cTn id="70" dur="500" fill="hold"/>
                                        <p:tgtEl>
                                          <p:spTgt spid="37904"/>
                                        </p:tgtEl>
                                        <p:attrNameLst>
                                          <p:attrName>ppt_w</p:attrName>
                                        </p:attrNameLst>
                                      </p:cBhvr>
                                      <p:tavLst>
                                        <p:tav tm="0">
                                          <p:val>
                                            <p:fltVal val="0"/>
                                          </p:val>
                                        </p:tav>
                                        <p:tav tm="100000">
                                          <p:val>
                                            <p:strVal val="#ppt_w"/>
                                          </p:val>
                                        </p:tav>
                                      </p:tavLst>
                                    </p:anim>
                                    <p:anim calcmode="lin" valueType="num">
                                      <p:cBhvr>
                                        <p:cTn id="71" dur="500" fill="hold"/>
                                        <p:tgtEl>
                                          <p:spTgt spid="37904"/>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37895"/>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37905"/>
                                        </p:tgtEl>
                                        <p:attrNameLst>
                                          <p:attrName>style.visibility</p:attrName>
                                        </p:attrNameLst>
                                      </p:cBhvr>
                                      <p:to>
                                        <p:strVal val="visible"/>
                                      </p:to>
                                    </p:set>
                                    <p:anim calcmode="lin" valueType="num">
                                      <p:cBhvr>
                                        <p:cTn id="80" dur="500" fill="hold"/>
                                        <p:tgtEl>
                                          <p:spTgt spid="37905"/>
                                        </p:tgtEl>
                                        <p:attrNameLst>
                                          <p:attrName>ppt_x</p:attrName>
                                        </p:attrNameLst>
                                      </p:cBhvr>
                                      <p:tavLst>
                                        <p:tav tm="0">
                                          <p:val>
                                            <p:strVal val="#ppt_x+#ppt_w/2"/>
                                          </p:val>
                                        </p:tav>
                                        <p:tav tm="100000">
                                          <p:val>
                                            <p:strVal val="#ppt_x"/>
                                          </p:val>
                                        </p:tav>
                                      </p:tavLst>
                                    </p:anim>
                                    <p:anim calcmode="lin" valueType="num">
                                      <p:cBhvr>
                                        <p:cTn id="81" dur="500" fill="hold"/>
                                        <p:tgtEl>
                                          <p:spTgt spid="37905"/>
                                        </p:tgtEl>
                                        <p:attrNameLst>
                                          <p:attrName>ppt_y</p:attrName>
                                        </p:attrNameLst>
                                      </p:cBhvr>
                                      <p:tavLst>
                                        <p:tav tm="0">
                                          <p:val>
                                            <p:strVal val="#ppt_y"/>
                                          </p:val>
                                        </p:tav>
                                        <p:tav tm="100000">
                                          <p:val>
                                            <p:strVal val="#ppt_y"/>
                                          </p:val>
                                        </p:tav>
                                      </p:tavLst>
                                    </p:anim>
                                    <p:anim calcmode="lin" valueType="num">
                                      <p:cBhvr>
                                        <p:cTn id="82" dur="500" fill="hold"/>
                                        <p:tgtEl>
                                          <p:spTgt spid="37905"/>
                                        </p:tgtEl>
                                        <p:attrNameLst>
                                          <p:attrName>ppt_w</p:attrName>
                                        </p:attrNameLst>
                                      </p:cBhvr>
                                      <p:tavLst>
                                        <p:tav tm="0">
                                          <p:val>
                                            <p:fltVal val="0"/>
                                          </p:val>
                                        </p:tav>
                                        <p:tav tm="100000">
                                          <p:val>
                                            <p:strVal val="#ppt_w"/>
                                          </p:val>
                                        </p:tav>
                                      </p:tavLst>
                                    </p:anim>
                                    <p:anim calcmode="lin" valueType="num">
                                      <p:cBhvr>
                                        <p:cTn id="83" dur="500" fill="hold"/>
                                        <p:tgtEl>
                                          <p:spTgt spid="37905"/>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37899"/>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37906"/>
                                        </p:tgtEl>
                                        <p:attrNameLst>
                                          <p:attrName>style.visibility</p:attrName>
                                        </p:attrNameLst>
                                      </p:cBhvr>
                                      <p:to>
                                        <p:strVal val="visible"/>
                                      </p:to>
                                    </p:set>
                                    <p:anim calcmode="lin" valueType="num">
                                      <p:cBhvr>
                                        <p:cTn id="92" dur="500" fill="hold"/>
                                        <p:tgtEl>
                                          <p:spTgt spid="37906"/>
                                        </p:tgtEl>
                                        <p:attrNameLst>
                                          <p:attrName>ppt_x</p:attrName>
                                        </p:attrNameLst>
                                      </p:cBhvr>
                                      <p:tavLst>
                                        <p:tav tm="0">
                                          <p:val>
                                            <p:strVal val="#ppt_x+#ppt_w/2"/>
                                          </p:val>
                                        </p:tav>
                                        <p:tav tm="100000">
                                          <p:val>
                                            <p:strVal val="#ppt_x"/>
                                          </p:val>
                                        </p:tav>
                                      </p:tavLst>
                                    </p:anim>
                                    <p:anim calcmode="lin" valueType="num">
                                      <p:cBhvr>
                                        <p:cTn id="93" dur="500" fill="hold"/>
                                        <p:tgtEl>
                                          <p:spTgt spid="37906"/>
                                        </p:tgtEl>
                                        <p:attrNameLst>
                                          <p:attrName>ppt_y</p:attrName>
                                        </p:attrNameLst>
                                      </p:cBhvr>
                                      <p:tavLst>
                                        <p:tav tm="0">
                                          <p:val>
                                            <p:strVal val="#ppt_y"/>
                                          </p:val>
                                        </p:tav>
                                        <p:tav tm="100000">
                                          <p:val>
                                            <p:strVal val="#ppt_y"/>
                                          </p:val>
                                        </p:tav>
                                      </p:tavLst>
                                    </p:anim>
                                    <p:anim calcmode="lin" valueType="num">
                                      <p:cBhvr>
                                        <p:cTn id="94" dur="500" fill="hold"/>
                                        <p:tgtEl>
                                          <p:spTgt spid="37906"/>
                                        </p:tgtEl>
                                        <p:attrNameLst>
                                          <p:attrName>ppt_w</p:attrName>
                                        </p:attrNameLst>
                                      </p:cBhvr>
                                      <p:tavLst>
                                        <p:tav tm="0">
                                          <p:val>
                                            <p:fltVal val="0"/>
                                          </p:val>
                                        </p:tav>
                                        <p:tav tm="100000">
                                          <p:val>
                                            <p:strVal val="#ppt_w"/>
                                          </p:val>
                                        </p:tav>
                                      </p:tavLst>
                                    </p:anim>
                                    <p:anim calcmode="lin" valueType="num">
                                      <p:cBhvr>
                                        <p:cTn id="95" dur="500" fill="hold"/>
                                        <p:tgtEl>
                                          <p:spTgt spid="37906"/>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37898"/>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37907"/>
                                        </p:tgtEl>
                                        <p:attrNameLst>
                                          <p:attrName>style.visibility</p:attrName>
                                        </p:attrNameLst>
                                      </p:cBhvr>
                                      <p:to>
                                        <p:strVal val="visible"/>
                                      </p:to>
                                    </p:set>
                                    <p:anim calcmode="lin" valueType="num">
                                      <p:cBhvr>
                                        <p:cTn id="104" dur="500" fill="hold"/>
                                        <p:tgtEl>
                                          <p:spTgt spid="37907"/>
                                        </p:tgtEl>
                                        <p:attrNameLst>
                                          <p:attrName>ppt_x</p:attrName>
                                        </p:attrNameLst>
                                      </p:cBhvr>
                                      <p:tavLst>
                                        <p:tav tm="0">
                                          <p:val>
                                            <p:strVal val="#ppt_x+#ppt_w/2"/>
                                          </p:val>
                                        </p:tav>
                                        <p:tav tm="100000">
                                          <p:val>
                                            <p:strVal val="#ppt_x"/>
                                          </p:val>
                                        </p:tav>
                                      </p:tavLst>
                                    </p:anim>
                                    <p:anim calcmode="lin" valueType="num">
                                      <p:cBhvr>
                                        <p:cTn id="105" dur="500" fill="hold"/>
                                        <p:tgtEl>
                                          <p:spTgt spid="37907"/>
                                        </p:tgtEl>
                                        <p:attrNameLst>
                                          <p:attrName>ppt_y</p:attrName>
                                        </p:attrNameLst>
                                      </p:cBhvr>
                                      <p:tavLst>
                                        <p:tav tm="0">
                                          <p:val>
                                            <p:strVal val="#ppt_y"/>
                                          </p:val>
                                        </p:tav>
                                        <p:tav tm="100000">
                                          <p:val>
                                            <p:strVal val="#ppt_y"/>
                                          </p:val>
                                        </p:tav>
                                      </p:tavLst>
                                    </p:anim>
                                    <p:anim calcmode="lin" valueType="num">
                                      <p:cBhvr>
                                        <p:cTn id="106" dur="500" fill="hold"/>
                                        <p:tgtEl>
                                          <p:spTgt spid="37907"/>
                                        </p:tgtEl>
                                        <p:attrNameLst>
                                          <p:attrName>ppt_w</p:attrName>
                                        </p:attrNameLst>
                                      </p:cBhvr>
                                      <p:tavLst>
                                        <p:tav tm="0">
                                          <p:val>
                                            <p:fltVal val="0"/>
                                          </p:val>
                                        </p:tav>
                                        <p:tav tm="100000">
                                          <p:val>
                                            <p:strVal val="#ppt_w"/>
                                          </p:val>
                                        </p:tav>
                                      </p:tavLst>
                                    </p:anim>
                                    <p:anim calcmode="lin" valueType="num">
                                      <p:cBhvr>
                                        <p:cTn id="107" dur="500" fill="hold"/>
                                        <p:tgtEl>
                                          <p:spTgt spid="3790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nimBg="1" autoUpdateAnimBg="0"/>
      <p:bldP spid="37891" grpId="0" animBg="1" autoUpdateAnimBg="0"/>
      <p:bldP spid="37892" grpId="0" animBg="1"/>
      <p:bldP spid="37893" grpId="0" animBg="1"/>
      <p:bldP spid="37894" grpId="0" animBg="1"/>
      <p:bldP spid="37895" grpId="0" animBg="1"/>
      <p:bldP spid="37896" grpId="0" animBg="1"/>
      <p:bldP spid="37897" grpId="0" animBg="1"/>
      <p:bldP spid="37898" grpId="0" animBg="1"/>
      <p:bldP spid="37899" grpId="0" animBg="1"/>
      <p:bldP spid="37900" grpId="0" animBg="1" autoUpdateAnimBg="0"/>
      <p:bldP spid="37901" grpId="0" animBg="1" autoUpdateAnimBg="0"/>
      <p:bldP spid="37902" grpId="0" animBg="1" autoUpdateAnimBg="0"/>
      <p:bldP spid="37903" grpId="0" animBg="1" autoUpdateAnimBg="0"/>
      <p:bldP spid="37904" grpId="0" animBg="1" autoUpdateAnimBg="0"/>
      <p:bldP spid="37905" grpId="0" animBg="1" autoUpdateAnimBg="0"/>
      <p:bldP spid="37906" grpId="0" animBg="1" autoUpdateAnimBg="0"/>
      <p:bldP spid="37907"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بادريافت زياد</a:t>
            </a:r>
          </a:p>
          <a:p>
            <a:pPr algn="ctr" rtl="1" eaLnBrk="0" hangingPunct="0"/>
            <a:r>
              <a:rPr lang="fa-IR" sz="2400" b="1">
                <a:solidFill>
                  <a:srgbClr val="000066"/>
                </a:solidFill>
                <a:latin typeface="Times New Roman" pitchFamily="18" charset="0"/>
                <a:cs typeface="Yagut" pitchFamily="10" charset="-78"/>
              </a:rPr>
              <a:t> شير مادر</a:t>
            </a:r>
            <a:endParaRPr lang="en-US" sz="2400" b="1">
              <a:solidFill>
                <a:srgbClr val="000066"/>
              </a:solidFill>
              <a:latin typeface="Times New Roman" pitchFamily="18" charset="0"/>
              <a:cs typeface="Yagut" pitchFamily="10" charset="-78"/>
            </a:endParaRPr>
          </a:p>
        </p:txBody>
      </p:sp>
      <p:sp>
        <p:nvSpPr>
          <p:cNvPr id="38915"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a:t>
            </a:r>
            <a:r>
              <a:rPr lang="fa-IR" sz="3200" b="1">
                <a:solidFill>
                  <a:srgbClr val="000066"/>
                </a:solidFill>
                <a:latin typeface="Times New Roman" pitchFamily="18" charset="0"/>
                <a:cs typeface="Yagut" pitchFamily="10" charset="-78"/>
              </a:rPr>
              <a:t>23-12ماهه</a:t>
            </a:r>
            <a:endParaRPr lang="en-US" sz="2800">
              <a:solidFill>
                <a:srgbClr val="000066"/>
              </a:solidFill>
              <a:latin typeface="Times New Roman" pitchFamily="18" charset="0"/>
              <a:cs typeface="Yagut" pitchFamily="10" charset="-78"/>
            </a:endParaRPr>
          </a:p>
        </p:txBody>
      </p:sp>
      <p:sp>
        <p:nvSpPr>
          <p:cNvPr id="38916"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38917"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38918"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38919"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38920"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38921"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38922"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38923"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38924"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چربي</a:t>
            </a:r>
          </a:p>
          <a:p>
            <a:pPr algn="ctr" rtl="1" eaLnBrk="0" hangingPunct="0"/>
            <a:r>
              <a:rPr lang="fa-IR" sz="2400" b="1">
                <a:solidFill>
                  <a:srgbClr val="000066"/>
                </a:solidFill>
                <a:latin typeface="Times New Roman" pitchFamily="18" charset="0"/>
                <a:cs typeface="Yagut" pitchFamily="10" charset="-78"/>
              </a:rPr>
              <a:t>1واحد</a:t>
            </a:r>
            <a:endParaRPr lang="en-US" sz="2400" b="1">
              <a:solidFill>
                <a:srgbClr val="FF0000"/>
              </a:solidFill>
              <a:latin typeface="Times New Roman" pitchFamily="18" charset="0"/>
              <a:cs typeface="Yagut" pitchFamily="10" charset="-78"/>
            </a:endParaRPr>
          </a:p>
          <a:p>
            <a:pPr algn="ctr" rtl="1" eaLnBrk="0" hangingPunct="0"/>
            <a:endParaRPr lang="en-US" sz="2400">
              <a:latin typeface="Times New Roman" pitchFamily="18" charset="0"/>
              <a:cs typeface="Arial" pitchFamily="34" charset="0"/>
            </a:endParaRPr>
          </a:p>
        </p:txBody>
      </p:sp>
      <p:sp>
        <p:nvSpPr>
          <p:cNvPr id="38925" name="Oval 13" descr="Blue tissue paper"/>
          <p:cNvSpPr>
            <a:spLocks noChangeArrowheads="1"/>
          </p:cNvSpPr>
          <p:nvPr/>
        </p:nvSpPr>
        <p:spPr bwMode="auto">
          <a:xfrm>
            <a:off x="250825" y="2636838"/>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490</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38926"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2.5</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8927"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1</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8928"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1</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b="1">
              <a:solidFill>
                <a:srgbClr val="FF0000"/>
              </a:solidFill>
              <a:latin typeface="Times New Roman" pitchFamily="18" charset="0"/>
              <a:cs typeface="Yagut" pitchFamily="10" charset="-78"/>
            </a:endParaRPr>
          </a:p>
        </p:txBody>
      </p:sp>
      <p:sp>
        <p:nvSpPr>
          <p:cNvPr id="38929"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0.5</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8930"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1</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8931"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قندوشكر</a:t>
            </a:r>
          </a:p>
          <a:p>
            <a:pPr algn="ctr" rtl="1" eaLnBrk="0" hangingPunct="0"/>
            <a:r>
              <a:rPr lang="fa-IR" sz="2400" b="1">
                <a:solidFill>
                  <a:srgbClr val="000066"/>
                </a:solidFill>
                <a:latin typeface="Times New Roman" pitchFamily="18" charset="0"/>
                <a:cs typeface="Yagut" pitchFamily="10" charset="-78"/>
              </a:rPr>
              <a:t>1واحد</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152618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checkerboard(across)">
                                      <p:cBhvr>
                                        <p:cTn id="7" dur="500"/>
                                        <p:tgtEl>
                                          <p:spTgt spid="389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89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891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38925"/>
                                        </p:tgtEl>
                                        <p:attrNameLst>
                                          <p:attrName>style.visibility</p:attrName>
                                        </p:attrNameLst>
                                      </p:cBhvr>
                                      <p:to>
                                        <p:strVal val="visible"/>
                                      </p:to>
                                    </p:set>
                                    <p:anim calcmode="lin" valueType="num">
                                      <p:cBhvr>
                                        <p:cTn id="20" dur="500" fill="hold"/>
                                        <p:tgtEl>
                                          <p:spTgt spid="38925"/>
                                        </p:tgtEl>
                                        <p:attrNameLst>
                                          <p:attrName>ppt_x</p:attrName>
                                        </p:attrNameLst>
                                      </p:cBhvr>
                                      <p:tavLst>
                                        <p:tav tm="0">
                                          <p:val>
                                            <p:strVal val="#ppt_x-#ppt_w/2"/>
                                          </p:val>
                                        </p:tav>
                                        <p:tav tm="100000">
                                          <p:val>
                                            <p:strVal val="#ppt_x"/>
                                          </p:val>
                                        </p:tav>
                                      </p:tavLst>
                                    </p:anim>
                                    <p:anim calcmode="lin" valueType="num">
                                      <p:cBhvr>
                                        <p:cTn id="21" dur="500" fill="hold"/>
                                        <p:tgtEl>
                                          <p:spTgt spid="38925"/>
                                        </p:tgtEl>
                                        <p:attrNameLst>
                                          <p:attrName>ppt_y</p:attrName>
                                        </p:attrNameLst>
                                      </p:cBhvr>
                                      <p:tavLst>
                                        <p:tav tm="0">
                                          <p:val>
                                            <p:strVal val="#ppt_y"/>
                                          </p:val>
                                        </p:tav>
                                        <p:tav tm="100000">
                                          <p:val>
                                            <p:strVal val="#ppt_y"/>
                                          </p:val>
                                        </p:tav>
                                      </p:tavLst>
                                    </p:anim>
                                    <p:anim calcmode="lin" valueType="num">
                                      <p:cBhvr>
                                        <p:cTn id="22" dur="500" fill="hold"/>
                                        <p:tgtEl>
                                          <p:spTgt spid="38925"/>
                                        </p:tgtEl>
                                        <p:attrNameLst>
                                          <p:attrName>ppt_w</p:attrName>
                                        </p:attrNameLst>
                                      </p:cBhvr>
                                      <p:tavLst>
                                        <p:tav tm="0">
                                          <p:val>
                                            <p:fltVal val="0"/>
                                          </p:val>
                                        </p:tav>
                                        <p:tav tm="100000">
                                          <p:val>
                                            <p:strVal val="#ppt_w"/>
                                          </p:val>
                                        </p:tav>
                                      </p:tavLst>
                                    </p:anim>
                                    <p:anim calcmode="lin" valueType="num">
                                      <p:cBhvr>
                                        <p:cTn id="23" dur="500" fill="hold"/>
                                        <p:tgtEl>
                                          <p:spTgt spid="38925"/>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891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38924"/>
                                        </p:tgtEl>
                                        <p:attrNameLst>
                                          <p:attrName>style.visibility</p:attrName>
                                        </p:attrNameLst>
                                      </p:cBhvr>
                                      <p:to>
                                        <p:strVal val="visible"/>
                                      </p:to>
                                    </p:set>
                                    <p:anim calcmode="lin" valueType="num">
                                      <p:cBhvr>
                                        <p:cTn id="32" dur="500" fill="hold"/>
                                        <p:tgtEl>
                                          <p:spTgt spid="38924"/>
                                        </p:tgtEl>
                                        <p:attrNameLst>
                                          <p:attrName>ppt_x</p:attrName>
                                        </p:attrNameLst>
                                      </p:cBhvr>
                                      <p:tavLst>
                                        <p:tav tm="0">
                                          <p:val>
                                            <p:strVal val="#ppt_x-#ppt_w/2"/>
                                          </p:val>
                                        </p:tav>
                                        <p:tav tm="100000">
                                          <p:val>
                                            <p:strVal val="#ppt_x"/>
                                          </p:val>
                                        </p:tav>
                                      </p:tavLst>
                                    </p:anim>
                                    <p:anim calcmode="lin" valueType="num">
                                      <p:cBhvr>
                                        <p:cTn id="33" dur="500" fill="hold"/>
                                        <p:tgtEl>
                                          <p:spTgt spid="38924"/>
                                        </p:tgtEl>
                                        <p:attrNameLst>
                                          <p:attrName>ppt_y</p:attrName>
                                        </p:attrNameLst>
                                      </p:cBhvr>
                                      <p:tavLst>
                                        <p:tav tm="0">
                                          <p:val>
                                            <p:strVal val="#ppt_y"/>
                                          </p:val>
                                        </p:tav>
                                        <p:tav tm="100000">
                                          <p:val>
                                            <p:strVal val="#ppt_y"/>
                                          </p:val>
                                        </p:tav>
                                      </p:tavLst>
                                    </p:anim>
                                    <p:anim calcmode="lin" valueType="num">
                                      <p:cBhvr>
                                        <p:cTn id="34" dur="500" fill="hold"/>
                                        <p:tgtEl>
                                          <p:spTgt spid="38924"/>
                                        </p:tgtEl>
                                        <p:attrNameLst>
                                          <p:attrName>ppt_w</p:attrName>
                                        </p:attrNameLst>
                                      </p:cBhvr>
                                      <p:tavLst>
                                        <p:tav tm="0">
                                          <p:val>
                                            <p:fltVal val="0"/>
                                          </p:val>
                                        </p:tav>
                                        <p:tav tm="100000">
                                          <p:val>
                                            <p:strVal val="#ppt_w"/>
                                          </p:val>
                                        </p:tav>
                                      </p:tavLst>
                                    </p:anim>
                                    <p:anim calcmode="lin" valueType="num">
                                      <p:cBhvr>
                                        <p:cTn id="35" dur="500" fill="hold"/>
                                        <p:tgtEl>
                                          <p:spTgt spid="38924"/>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892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38926"/>
                                        </p:tgtEl>
                                        <p:attrNameLst>
                                          <p:attrName>style.visibility</p:attrName>
                                        </p:attrNameLst>
                                      </p:cBhvr>
                                      <p:to>
                                        <p:strVal val="visible"/>
                                      </p:to>
                                    </p:set>
                                    <p:anim calcmode="lin" valueType="num">
                                      <p:cBhvr>
                                        <p:cTn id="44" dur="500" fill="hold"/>
                                        <p:tgtEl>
                                          <p:spTgt spid="38926"/>
                                        </p:tgtEl>
                                        <p:attrNameLst>
                                          <p:attrName>ppt_x</p:attrName>
                                        </p:attrNameLst>
                                      </p:cBhvr>
                                      <p:tavLst>
                                        <p:tav tm="0">
                                          <p:val>
                                            <p:strVal val="#ppt_x-#ppt_w/2"/>
                                          </p:val>
                                        </p:tav>
                                        <p:tav tm="100000">
                                          <p:val>
                                            <p:strVal val="#ppt_x"/>
                                          </p:val>
                                        </p:tav>
                                      </p:tavLst>
                                    </p:anim>
                                    <p:anim calcmode="lin" valueType="num">
                                      <p:cBhvr>
                                        <p:cTn id="45" dur="500" fill="hold"/>
                                        <p:tgtEl>
                                          <p:spTgt spid="38926"/>
                                        </p:tgtEl>
                                        <p:attrNameLst>
                                          <p:attrName>ppt_y</p:attrName>
                                        </p:attrNameLst>
                                      </p:cBhvr>
                                      <p:tavLst>
                                        <p:tav tm="0">
                                          <p:val>
                                            <p:strVal val="#ppt_y"/>
                                          </p:val>
                                        </p:tav>
                                        <p:tav tm="100000">
                                          <p:val>
                                            <p:strVal val="#ppt_y"/>
                                          </p:val>
                                        </p:tav>
                                      </p:tavLst>
                                    </p:anim>
                                    <p:anim calcmode="lin" valueType="num">
                                      <p:cBhvr>
                                        <p:cTn id="46" dur="500" fill="hold"/>
                                        <p:tgtEl>
                                          <p:spTgt spid="38926"/>
                                        </p:tgtEl>
                                        <p:attrNameLst>
                                          <p:attrName>ppt_w</p:attrName>
                                        </p:attrNameLst>
                                      </p:cBhvr>
                                      <p:tavLst>
                                        <p:tav tm="0">
                                          <p:val>
                                            <p:fltVal val="0"/>
                                          </p:val>
                                        </p:tav>
                                        <p:tav tm="100000">
                                          <p:val>
                                            <p:strVal val="#ppt_w"/>
                                          </p:val>
                                        </p:tav>
                                      </p:tavLst>
                                    </p:anim>
                                    <p:anim calcmode="lin" valueType="num">
                                      <p:cBhvr>
                                        <p:cTn id="47" dur="500" fill="hold"/>
                                        <p:tgtEl>
                                          <p:spTgt spid="38926"/>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891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8927"/>
                                        </p:tgtEl>
                                        <p:attrNameLst>
                                          <p:attrName>style.visibility</p:attrName>
                                        </p:attrNameLst>
                                      </p:cBhvr>
                                      <p:to>
                                        <p:strVal val="visible"/>
                                      </p:to>
                                    </p:set>
                                    <p:anim calcmode="lin" valueType="num">
                                      <p:cBhvr>
                                        <p:cTn id="56" dur="500" fill="hold"/>
                                        <p:tgtEl>
                                          <p:spTgt spid="38927"/>
                                        </p:tgtEl>
                                        <p:attrNameLst>
                                          <p:attrName>ppt_x</p:attrName>
                                        </p:attrNameLst>
                                      </p:cBhvr>
                                      <p:tavLst>
                                        <p:tav tm="0">
                                          <p:val>
                                            <p:strVal val="#ppt_x-#ppt_w/2"/>
                                          </p:val>
                                        </p:tav>
                                        <p:tav tm="100000">
                                          <p:val>
                                            <p:strVal val="#ppt_x"/>
                                          </p:val>
                                        </p:tav>
                                      </p:tavLst>
                                    </p:anim>
                                    <p:anim calcmode="lin" valueType="num">
                                      <p:cBhvr>
                                        <p:cTn id="57" dur="500" fill="hold"/>
                                        <p:tgtEl>
                                          <p:spTgt spid="38927"/>
                                        </p:tgtEl>
                                        <p:attrNameLst>
                                          <p:attrName>ppt_y</p:attrName>
                                        </p:attrNameLst>
                                      </p:cBhvr>
                                      <p:tavLst>
                                        <p:tav tm="0">
                                          <p:val>
                                            <p:strVal val="#ppt_y"/>
                                          </p:val>
                                        </p:tav>
                                        <p:tav tm="100000">
                                          <p:val>
                                            <p:strVal val="#ppt_y"/>
                                          </p:val>
                                        </p:tav>
                                      </p:tavLst>
                                    </p:anim>
                                    <p:anim calcmode="lin" valueType="num">
                                      <p:cBhvr>
                                        <p:cTn id="58" dur="500" fill="hold"/>
                                        <p:tgtEl>
                                          <p:spTgt spid="38927"/>
                                        </p:tgtEl>
                                        <p:attrNameLst>
                                          <p:attrName>ppt_w</p:attrName>
                                        </p:attrNameLst>
                                      </p:cBhvr>
                                      <p:tavLst>
                                        <p:tav tm="0">
                                          <p:val>
                                            <p:fltVal val="0"/>
                                          </p:val>
                                        </p:tav>
                                        <p:tav tm="100000">
                                          <p:val>
                                            <p:strVal val="#ppt_w"/>
                                          </p:val>
                                        </p:tav>
                                      </p:tavLst>
                                    </p:anim>
                                    <p:anim calcmode="lin" valueType="num">
                                      <p:cBhvr>
                                        <p:cTn id="59" dur="500" fill="hold"/>
                                        <p:tgtEl>
                                          <p:spTgt spid="38927"/>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38920"/>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38928"/>
                                        </p:tgtEl>
                                        <p:attrNameLst>
                                          <p:attrName>style.visibility</p:attrName>
                                        </p:attrNameLst>
                                      </p:cBhvr>
                                      <p:to>
                                        <p:strVal val="visible"/>
                                      </p:to>
                                    </p:set>
                                    <p:anim calcmode="lin" valueType="num">
                                      <p:cBhvr>
                                        <p:cTn id="68" dur="500" fill="hold"/>
                                        <p:tgtEl>
                                          <p:spTgt spid="38928"/>
                                        </p:tgtEl>
                                        <p:attrNameLst>
                                          <p:attrName>ppt_x</p:attrName>
                                        </p:attrNameLst>
                                      </p:cBhvr>
                                      <p:tavLst>
                                        <p:tav tm="0">
                                          <p:val>
                                            <p:strVal val="#ppt_x+#ppt_w/2"/>
                                          </p:val>
                                        </p:tav>
                                        <p:tav tm="100000">
                                          <p:val>
                                            <p:strVal val="#ppt_x"/>
                                          </p:val>
                                        </p:tav>
                                      </p:tavLst>
                                    </p:anim>
                                    <p:anim calcmode="lin" valueType="num">
                                      <p:cBhvr>
                                        <p:cTn id="69" dur="500" fill="hold"/>
                                        <p:tgtEl>
                                          <p:spTgt spid="38928"/>
                                        </p:tgtEl>
                                        <p:attrNameLst>
                                          <p:attrName>ppt_y</p:attrName>
                                        </p:attrNameLst>
                                      </p:cBhvr>
                                      <p:tavLst>
                                        <p:tav tm="0">
                                          <p:val>
                                            <p:strVal val="#ppt_y"/>
                                          </p:val>
                                        </p:tav>
                                        <p:tav tm="100000">
                                          <p:val>
                                            <p:strVal val="#ppt_y"/>
                                          </p:val>
                                        </p:tav>
                                      </p:tavLst>
                                    </p:anim>
                                    <p:anim calcmode="lin" valueType="num">
                                      <p:cBhvr>
                                        <p:cTn id="70" dur="500" fill="hold"/>
                                        <p:tgtEl>
                                          <p:spTgt spid="38928"/>
                                        </p:tgtEl>
                                        <p:attrNameLst>
                                          <p:attrName>ppt_w</p:attrName>
                                        </p:attrNameLst>
                                      </p:cBhvr>
                                      <p:tavLst>
                                        <p:tav tm="0">
                                          <p:val>
                                            <p:fltVal val="0"/>
                                          </p:val>
                                        </p:tav>
                                        <p:tav tm="100000">
                                          <p:val>
                                            <p:strVal val="#ppt_w"/>
                                          </p:val>
                                        </p:tav>
                                      </p:tavLst>
                                    </p:anim>
                                    <p:anim calcmode="lin" valueType="num">
                                      <p:cBhvr>
                                        <p:cTn id="71" dur="500" fill="hold"/>
                                        <p:tgtEl>
                                          <p:spTgt spid="38928"/>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38919"/>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38929"/>
                                        </p:tgtEl>
                                        <p:attrNameLst>
                                          <p:attrName>style.visibility</p:attrName>
                                        </p:attrNameLst>
                                      </p:cBhvr>
                                      <p:to>
                                        <p:strVal val="visible"/>
                                      </p:to>
                                    </p:set>
                                    <p:anim calcmode="lin" valueType="num">
                                      <p:cBhvr>
                                        <p:cTn id="80" dur="500" fill="hold"/>
                                        <p:tgtEl>
                                          <p:spTgt spid="38929"/>
                                        </p:tgtEl>
                                        <p:attrNameLst>
                                          <p:attrName>ppt_x</p:attrName>
                                        </p:attrNameLst>
                                      </p:cBhvr>
                                      <p:tavLst>
                                        <p:tav tm="0">
                                          <p:val>
                                            <p:strVal val="#ppt_x+#ppt_w/2"/>
                                          </p:val>
                                        </p:tav>
                                        <p:tav tm="100000">
                                          <p:val>
                                            <p:strVal val="#ppt_x"/>
                                          </p:val>
                                        </p:tav>
                                      </p:tavLst>
                                    </p:anim>
                                    <p:anim calcmode="lin" valueType="num">
                                      <p:cBhvr>
                                        <p:cTn id="81" dur="500" fill="hold"/>
                                        <p:tgtEl>
                                          <p:spTgt spid="38929"/>
                                        </p:tgtEl>
                                        <p:attrNameLst>
                                          <p:attrName>ppt_y</p:attrName>
                                        </p:attrNameLst>
                                      </p:cBhvr>
                                      <p:tavLst>
                                        <p:tav tm="0">
                                          <p:val>
                                            <p:strVal val="#ppt_y"/>
                                          </p:val>
                                        </p:tav>
                                        <p:tav tm="100000">
                                          <p:val>
                                            <p:strVal val="#ppt_y"/>
                                          </p:val>
                                        </p:tav>
                                      </p:tavLst>
                                    </p:anim>
                                    <p:anim calcmode="lin" valueType="num">
                                      <p:cBhvr>
                                        <p:cTn id="82" dur="500" fill="hold"/>
                                        <p:tgtEl>
                                          <p:spTgt spid="38929"/>
                                        </p:tgtEl>
                                        <p:attrNameLst>
                                          <p:attrName>ppt_w</p:attrName>
                                        </p:attrNameLst>
                                      </p:cBhvr>
                                      <p:tavLst>
                                        <p:tav tm="0">
                                          <p:val>
                                            <p:fltVal val="0"/>
                                          </p:val>
                                        </p:tav>
                                        <p:tav tm="100000">
                                          <p:val>
                                            <p:strVal val="#ppt_w"/>
                                          </p:val>
                                        </p:tav>
                                      </p:tavLst>
                                    </p:anim>
                                    <p:anim calcmode="lin" valueType="num">
                                      <p:cBhvr>
                                        <p:cTn id="83" dur="500" fill="hold"/>
                                        <p:tgtEl>
                                          <p:spTgt spid="38929"/>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38923"/>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38930"/>
                                        </p:tgtEl>
                                        <p:attrNameLst>
                                          <p:attrName>style.visibility</p:attrName>
                                        </p:attrNameLst>
                                      </p:cBhvr>
                                      <p:to>
                                        <p:strVal val="visible"/>
                                      </p:to>
                                    </p:set>
                                    <p:anim calcmode="lin" valueType="num">
                                      <p:cBhvr>
                                        <p:cTn id="92" dur="500" fill="hold"/>
                                        <p:tgtEl>
                                          <p:spTgt spid="38930"/>
                                        </p:tgtEl>
                                        <p:attrNameLst>
                                          <p:attrName>ppt_x</p:attrName>
                                        </p:attrNameLst>
                                      </p:cBhvr>
                                      <p:tavLst>
                                        <p:tav tm="0">
                                          <p:val>
                                            <p:strVal val="#ppt_x+#ppt_w/2"/>
                                          </p:val>
                                        </p:tav>
                                        <p:tav tm="100000">
                                          <p:val>
                                            <p:strVal val="#ppt_x"/>
                                          </p:val>
                                        </p:tav>
                                      </p:tavLst>
                                    </p:anim>
                                    <p:anim calcmode="lin" valueType="num">
                                      <p:cBhvr>
                                        <p:cTn id="93" dur="500" fill="hold"/>
                                        <p:tgtEl>
                                          <p:spTgt spid="38930"/>
                                        </p:tgtEl>
                                        <p:attrNameLst>
                                          <p:attrName>ppt_y</p:attrName>
                                        </p:attrNameLst>
                                      </p:cBhvr>
                                      <p:tavLst>
                                        <p:tav tm="0">
                                          <p:val>
                                            <p:strVal val="#ppt_y"/>
                                          </p:val>
                                        </p:tav>
                                        <p:tav tm="100000">
                                          <p:val>
                                            <p:strVal val="#ppt_y"/>
                                          </p:val>
                                        </p:tav>
                                      </p:tavLst>
                                    </p:anim>
                                    <p:anim calcmode="lin" valueType="num">
                                      <p:cBhvr>
                                        <p:cTn id="94" dur="500" fill="hold"/>
                                        <p:tgtEl>
                                          <p:spTgt spid="38930"/>
                                        </p:tgtEl>
                                        <p:attrNameLst>
                                          <p:attrName>ppt_w</p:attrName>
                                        </p:attrNameLst>
                                      </p:cBhvr>
                                      <p:tavLst>
                                        <p:tav tm="0">
                                          <p:val>
                                            <p:fltVal val="0"/>
                                          </p:val>
                                        </p:tav>
                                        <p:tav tm="100000">
                                          <p:val>
                                            <p:strVal val="#ppt_w"/>
                                          </p:val>
                                        </p:tav>
                                      </p:tavLst>
                                    </p:anim>
                                    <p:anim calcmode="lin" valueType="num">
                                      <p:cBhvr>
                                        <p:cTn id="95" dur="500" fill="hold"/>
                                        <p:tgtEl>
                                          <p:spTgt spid="38930"/>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38922"/>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38931"/>
                                        </p:tgtEl>
                                        <p:attrNameLst>
                                          <p:attrName>style.visibility</p:attrName>
                                        </p:attrNameLst>
                                      </p:cBhvr>
                                      <p:to>
                                        <p:strVal val="visible"/>
                                      </p:to>
                                    </p:set>
                                    <p:anim calcmode="lin" valueType="num">
                                      <p:cBhvr>
                                        <p:cTn id="104" dur="500" fill="hold"/>
                                        <p:tgtEl>
                                          <p:spTgt spid="38931"/>
                                        </p:tgtEl>
                                        <p:attrNameLst>
                                          <p:attrName>ppt_x</p:attrName>
                                        </p:attrNameLst>
                                      </p:cBhvr>
                                      <p:tavLst>
                                        <p:tav tm="0">
                                          <p:val>
                                            <p:strVal val="#ppt_x+#ppt_w/2"/>
                                          </p:val>
                                        </p:tav>
                                        <p:tav tm="100000">
                                          <p:val>
                                            <p:strVal val="#ppt_x"/>
                                          </p:val>
                                        </p:tav>
                                      </p:tavLst>
                                    </p:anim>
                                    <p:anim calcmode="lin" valueType="num">
                                      <p:cBhvr>
                                        <p:cTn id="105" dur="500" fill="hold"/>
                                        <p:tgtEl>
                                          <p:spTgt spid="38931"/>
                                        </p:tgtEl>
                                        <p:attrNameLst>
                                          <p:attrName>ppt_y</p:attrName>
                                        </p:attrNameLst>
                                      </p:cBhvr>
                                      <p:tavLst>
                                        <p:tav tm="0">
                                          <p:val>
                                            <p:strVal val="#ppt_y"/>
                                          </p:val>
                                        </p:tav>
                                        <p:tav tm="100000">
                                          <p:val>
                                            <p:strVal val="#ppt_y"/>
                                          </p:val>
                                        </p:tav>
                                      </p:tavLst>
                                    </p:anim>
                                    <p:anim calcmode="lin" valueType="num">
                                      <p:cBhvr>
                                        <p:cTn id="106" dur="500" fill="hold"/>
                                        <p:tgtEl>
                                          <p:spTgt spid="38931"/>
                                        </p:tgtEl>
                                        <p:attrNameLst>
                                          <p:attrName>ppt_w</p:attrName>
                                        </p:attrNameLst>
                                      </p:cBhvr>
                                      <p:tavLst>
                                        <p:tav tm="0">
                                          <p:val>
                                            <p:fltVal val="0"/>
                                          </p:val>
                                        </p:tav>
                                        <p:tav tm="100000">
                                          <p:val>
                                            <p:strVal val="#ppt_w"/>
                                          </p:val>
                                        </p:tav>
                                      </p:tavLst>
                                    </p:anim>
                                    <p:anim calcmode="lin" valueType="num">
                                      <p:cBhvr>
                                        <p:cTn id="107" dur="500" fill="hold"/>
                                        <p:tgtEl>
                                          <p:spTgt spid="389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nimBg="1" autoUpdateAnimBg="0"/>
      <p:bldP spid="38915" grpId="0" animBg="1" autoUpdateAnimBg="0"/>
      <p:bldP spid="38916" grpId="0" animBg="1"/>
      <p:bldP spid="38917" grpId="0" animBg="1"/>
      <p:bldP spid="38918" grpId="0" animBg="1"/>
      <p:bldP spid="38919" grpId="0" animBg="1"/>
      <p:bldP spid="38920" grpId="0" animBg="1"/>
      <p:bldP spid="38921" grpId="0" animBg="1"/>
      <p:bldP spid="38922" grpId="0" animBg="1"/>
      <p:bldP spid="38923" grpId="0" animBg="1"/>
      <p:bldP spid="38924" grpId="0" animBg="1" autoUpdateAnimBg="0"/>
      <p:bldP spid="38925" grpId="0" animBg="1" autoUpdateAnimBg="0"/>
      <p:bldP spid="38926" grpId="0" animBg="1" autoUpdateAnimBg="0"/>
      <p:bldP spid="38927" grpId="0" animBg="1" autoUpdateAnimBg="0"/>
      <p:bldP spid="38928" grpId="0" animBg="1" autoUpdateAnimBg="0"/>
      <p:bldP spid="38929" grpId="0" animBg="1" autoUpdateAnimBg="0"/>
      <p:bldP spid="38930" grpId="0" animBg="1" autoUpdateAnimBg="0"/>
      <p:bldP spid="38931"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بادريافت متوسط</a:t>
            </a:r>
          </a:p>
          <a:p>
            <a:pPr algn="ctr" rtl="1" eaLnBrk="0" hangingPunct="0"/>
            <a:r>
              <a:rPr lang="fa-IR" sz="2400" b="1">
                <a:solidFill>
                  <a:srgbClr val="000066"/>
                </a:solidFill>
                <a:latin typeface="Times New Roman" pitchFamily="18" charset="0"/>
                <a:cs typeface="Yagut" pitchFamily="10" charset="-78"/>
              </a:rPr>
              <a:t> شير مادر</a:t>
            </a:r>
            <a:endParaRPr lang="en-US" sz="2400" b="1">
              <a:solidFill>
                <a:srgbClr val="000066"/>
              </a:solidFill>
              <a:latin typeface="Times New Roman" pitchFamily="18" charset="0"/>
              <a:cs typeface="Yagut" pitchFamily="10" charset="-78"/>
            </a:endParaRPr>
          </a:p>
        </p:txBody>
      </p:sp>
      <p:sp>
        <p:nvSpPr>
          <p:cNvPr id="39939"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a:t>
            </a:r>
            <a:r>
              <a:rPr lang="fa-IR" sz="3200" b="1">
                <a:solidFill>
                  <a:srgbClr val="000066"/>
                </a:solidFill>
                <a:latin typeface="Times New Roman" pitchFamily="18" charset="0"/>
                <a:cs typeface="Yagut" pitchFamily="10" charset="-78"/>
              </a:rPr>
              <a:t>23-12ماهه</a:t>
            </a:r>
            <a:endParaRPr lang="en-US" sz="2800">
              <a:solidFill>
                <a:srgbClr val="000066"/>
              </a:solidFill>
              <a:latin typeface="Times New Roman" pitchFamily="18" charset="0"/>
              <a:cs typeface="Yagut" pitchFamily="10" charset="-78"/>
            </a:endParaRPr>
          </a:p>
        </p:txBody>
      </p:sp>
      <p:sp>
        <p:nvSpPr>
          <p:cNvPr id="39940"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39941"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39942"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39943"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39944"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39945"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39946"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39947"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39948"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چربي</a:t>
            </a:r>
          </a:p>
          <a:p>
            <a:pPr algn="ctr" rtl="1" eaLnBrk="0" hangingPunct="0"/>
            <a:r>
              <a:rPr lang="fa-IR" sz="2400" b="1">
                <a:solidFill>
                  <a:srgbClr val="000066"/>
                </a:solidFill>
                <a:latin typeface="Times New Roman" pitchFamily="18" charset="0"/>
                <a:cs typeface="Yagut" pitchFamily="10" charset="-78"/>
              </a:rPr>
              <a:t>1واحد</a:t>
            </a:r>
            <a:endParaRPr lang="en-US" sz="2400" b="1">
              <a:solidFill>
                <a:srgbClr val="FF0000"/>
              </a:solidFill>
              <a:latin typeface="Times New Roman" pitchFamily="18" charset="0"/>
              <a:cs typeface="Yagut" pitchFamily="10" charset="-78"/>
            </a:endParaRPr>
          </a:p>
          <a:p>
            <a:pPr algn="ctr" rtl="1" eaLnBrk="0" hangingPunct="0"/>
            <a:endParaRPr lang="en-US" sz="2400">
              <a:latin typeface="Times New Roman" pitchFamily="18" charset="0"/>
              <a:cs typeface="Arial" pitchFamily="34" charset="0"/>
            </a:endParaRPr>
          </a:p>
        </p:txBody>
      </p:sp>
      <p:sp>
        <p:nvSpPr>
          <p:cNvPr id="39949" name="Oval 13" descr="Blue tissue paper"/>
          <p:cNvSpPr>
            <a:spLocks noChangeArrowheads="1"/>
          </p:cNvSpPr>
          <p:nvPr/>
        </p:nvSpPr>
        <p:spPr bwMode="auto">
          <a:xfrm>
            <a:off x="250825" y="2636838"/>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750</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39950"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3.5</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9951"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1.5</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9952"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1</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9953"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1</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9954"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2</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39955"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قندوشكر</a:t>
            </a:r>
          </a:p>
          <a:p>
            <a:pPr algn="ctr" rtl="1" eaLnBrk="0" hangingPunct="0"/>
            <a:r>
              <a:rPr lang="fa-IR" sz="2400" b="1">
                <a:solidFill>
                  <a:srgbClr val="000066"/>
                </a:solidFill>
                <a:latin typeface="Times New Roman" pitchFamily="18" charset="0"/>
                <a:cs typeface="Yagut" pitchFamily="10" charset="-78"/>
              </a:rPr>
              <a:t>1واحد</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133849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checkerboard(across)">
                                      <p:cBhvr>
                                        <p:cTn id="7" dur="500"/>
                                        <p:tgtEl>
                                          <p:spTgt spid="3993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993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994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39949"/>
                                        </p:tgtEl>
                                        <p:attrNameLst>
                                          <p:attrName>style.visibility</p:attrName>
                                        </p:attrNameLst>
                                      </p:cBhvr>
                                      <p:to>
                                        <p:strVal val="visible"/>
                                      </p:to>
                                    </p:set>
                                    <p:anim calcmode="lin" valueType="num">
                                      <p:cBhvr>
                                        <p:cTn id="20" dur="500" fill="hold"/>
                                        <p:tgtEl>
                                          <p:spTgt spid="39949"/>
                                        </p:tgtEl>
                                        <p:attrNameLst>
                                          <p:attrName>ppt_x</p:attrName>
                                        </p:attrNameLst>
                                      </p:cBhvr>
                                      <p:tavLst>
                                        <p:tav tm="0">
                                          <p:val>
                                            <p:strVal val="#ppt_x-#ppt_w/2"/>
                                          </p:val>
                                        </p:tav>
                                        <p:tav tm="100000">
                                          <p:val>
                                            <p:strVal val="#ppt_x"/>
                                          </p:val>
                                        </p:tav>
                                      </p:tavLst>
                                    </p:anim>
                                    <p:anim calcmode="lin" valueType="num">
                                      <p:cBhvr>
                                        <p:cTn id="21" dur="500" fill="hold"/>
                                        <p:tgtEl>
                                          <p:spTgt spid="39949"/>
                                        </p:tgtEl>
                                        <p:attrNameLst>
                                          <p:attrName>ppt_y</p:attrName>
                                        </p:attrNameLst>
                                      </p:cBhvr>
                                      <p:tavLst>
                                        <p:tav tm="0">
                                          <p:val>
                                            <p:strVal val="#ppt_y"/>
                                          </p:val>
                                        </p:tav>
                                        <p:tav tm="100000">
                                          <p:val>
                                            <p:strVal val="#ppt_y"/>
                                          </p:val>
                                        </p:tav>
                                      </p:tavLst>
                                    </p:anim>
                                    <p:anim calcmode="lin" valueType="num">
                                      <p:cBhvr>
                                        <p:cTn id="22" dur="500" fill="hold"/>
                                        <p:tgtEl>
                                          <p:spTgt spid="39949"/>
                                        </p:tgtEl>
                                        <p:attrNameLst>
                                          <p:attrName>ppt_w</p:attrName>
                                        </p:attrNameLst>
                                      </p:cBhvr>
                                      <p:tavLst>
                                        <p:tav tm="0">
                                          <p:val>
                                            <p:fltVal val="0"/>
                                          </p:val>
                                        </p:tav>
                                        <p:tav tm="100000">
                                          <p:val>
                                            <p:strVal val="#ppt_w"/>
                                          </p:val>
                                        </p:tav>
                                      </p:tavLst>
                                    </p:anim>
                                    <p:anim calcmode="lin" valueType="num">
                                      <p:cBhvr>
                                        <p:cTn id="23" dur="500" fill="hold"/>
                                        <p:tgtEl>
                                          <p:spTgt spid="39949"/>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994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39948"/>
                                        </p:tgtEl>
                                        <p:attrNameLst>
                                          <p:attrName>style.visibility</p:attrName>
                                        </p:attrNameLst>
                                      </p:cBhvr>
                                      <p:to>
                                        <p:strVal val="visible"/>
                                      </p:to>
                                    </p:set>
                                    <p:anim calcmode="lin" valueType="num">
                                      <p:cBhvr>
                                        <p:cTn id="32" dur="500" fill="hold"/>
                                        <p:tgtEl>
                                          <p:spTgt spid="39948"/>
                                        </p:tgtEl>
                                        <p:attrNameLst>
                                          <p:attrName>ppt_x</p:attrName>
                                        </p:attrNameLst>
                                      </p:cBhvr>
                                      <p:tavLst>
                                        <p:tav tm="0">
                                          <p:val>
                                            <p:strVal val="#ppt_x-#ppt_w/2"/>
                                          </p:val>
                                        </p:tav>
                                        <p:tav tm="100000">
                                          <p:val>
                                            <p:strVal val="#ppt_x"/>
                                          </p:val>
                                        </p:tav>
                                      </p:tavLst>
                                    </p:anim>
                                    <p:anim calcmode="lin" valueType="num">
                                      <p:cBhvr>
                                        <p:cTn id="33" dur="500" fill="hold"/>
                                        <p:tgtEl>
                                          <p:spTgt spid="39948"/>
                                        </p:tgtEl>
                                        <p:attrNameLst>
                                          <p:attrName>ppt_y</p:attrName>
                                        </p:attrNameLst>
                                      </p:cBhvr>
                                      <p:tavLst>
                                        <p:tav tm="0">
                                          <p:val>
                                            <p:strVal val="#ppt_y"/>
                                          </p:val>
                                        </p:tav>
                                        <p:tav tm="100000">
                                          <p:val>
                                            <p:strVal val="#ppt_y"/>
                                          </p:val>
                                        </p:tav>
                                      </p:tavLst>
                                    </p:anim>
                                    <p:anim calcmode="lin" valueType="num">
                                      <p:cBhvr>
                                        <p:cTn id="34" dur="500" fill="hold"/>
                                        <p:tgtEl>
                                          <p:spTgt spid="39948"/>
                                        </p:tgtEl>
                                        <p:attrNameLst>
                                          <p:attrName>ppt_w</p:attrName>
                                        </p:attrNameLst>
                                      </p:cBhvr>
                                      <p:tavLst>
                                        <p:tav tm="0">
                                          <p:val>
                                            <p:fltVal val="0"/>
                                          </p:val>
                                        </p:tav>
                                        <p:tav tm="100000">
                                          <p:val>
                                            <p:strVal val="#ppt_w"/>
                                          </p:val>
                                        </p:tav>
                                      </p:tavLst>
                                    </p:anim>
                                    <p:anim calcmode="lin" valueType="num">
                                      <p:cBhvr>
                                        <p:cTn id="35" dur="500" fill="hold"/>
                                        <p:tgtEl>
                                          <p:spTgt spid="39948"/>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3994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39950"/>
                                        </p:tgtEl>
                                        <p:attrNameLst>
                                          <p:attrName>style.visibility</p:attrName>
                                        </p:attrNameLst>
                                      </p:cBhvr>
                                      <p:to>
                                        <p:strVal val="visible"/>
                                      </p:to>
                                    </p:set>
                                    <p:anim calcmode="lin" valueType="num">
                                      <p:cBhvr>
                                        <p:cTn id="44" dur="500" fill="hold"/>
                                        <p:tgtEl>
                                          <p:spTgt spid="39950"/>
                                        </p:tgtEl>
                                        <p:attrNameLst>
                                          <p:attrName>ppt_x</p:attrName>
                                        </p:attrNameLst>
                                      </p:cBhvr>
                                      <p:tavLst>
                                        <p:tav tm="0">
                                          <p:val>
                                            <p:strVal val="#ppt_x-#ppt_w/2"/>
                                          </p:val>
                                        </p:tav>
                                        <p:tav tm="100000">
                                          <p:val>
                                            <p:strVal val="#ppt_x"/>
                                          </p:val>
                                        </p:tav>
                                      </p:tavLst>
                                    </p:anim>
                                    <p:anim calcmode="lin" valueType="num">
                                      <p:cBhvr>
                                        <p:cTn id="45" dur="500" fill="hold"/>
                                        <p:tgtEl>
                                          <p:spTgt spid="39950"/>
                                        </p:tgtEl>
                                        <p:attrNameLst>
                                          <p:attrName>ppt_y</p:attrName>
                                        </p:attrNameLst>
                                      </p:cBhvr>
                                      <p:tavLst>
                                        <p:tav tm="0">
                                          <p:val>
                                            <p:strVal val="#ppt_y"/>
                                          </p:val>
                                        </p:tav>
                                        <p:tav tm="100000">
                                          <p:val>
                                            <p:strVal val="#ppt_y"/>
                                          </p:val>
                                        </p:tav>
                                      </p:tavLst>
                                    </p:anim>
                                    <p:anim calcmode="lin" valueType="num">
                                      <p:cBhvr>
                                        <p:cTn id="46" dur="500" fill="hold"/>
                                        <p:tgtEl>
                                          <p:spTgt spid="39950"/>
                                        </p:tgtEl>
                                        <p:attrNameLst>
                                          <p:attrName>ppt_w</p:attrName>
                                        </p:attrNameLst>
                                      </p:cBhvr>
                                      <p:tavLst>
                                        <p:tav tm="0">
                                          <p:val>
                                            <p:fltVal val="0"/>
                                          </p:val>
                                        </p:tav>
                                        <p:tav tm="100000">
                                          <p:val>
                                            <p:strVal val="#ppt_w"/>
                                          </p:val>
                                        </p:tav>
                                      </p:tavLst>
                                    </p:anim>
                                    <p:anim calcmode="lin" valueType="num">
                                      <p:cBhvr>
                                        <p:cTn id="47" dur="500" fill="hold"/>
                                        <p:tgtEl>
                                          <p:spTgt spid="39950"/>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9942"/>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39951"/>
                                        </p:tgtEl>
                                        <p:attrNameLst>
                                          <p:attrName>style.visibility</p:attrName>
                                        </p:attrNameLst>
                                      </p:cBhvr>
                                      <p:to>
                                        <p:strVal val="visible"/>
                                      </p:to>
                                    </p:set>
                                    <p:anim calcmode="lin" valueType="num">
                                      <p:cBhvr>
                                        <p:cTn id="56" dur="500" fill="hold"/>
                                        <p:tgtEl>
                                          <p:spTgt spid="39951"/>
                                        </p:tgtEl>
                                        <p:attrNameLst>
                                          <p:attrName>ppt_x</p:attrName>
                                        </p:attrNameLst>
                                      </p:cBhvr>
                                      <p:tavLst>
                                        <p:tav tm="0">
                                          <p:val>
                                            <p:strVal val="#ppt_x-#ppt_w/2"/>
                                          </p:val>
                                        </p:tav>
                                        <p:tav tm="100000">
                                          <p:val>
                                            <p:strVal val="#ppt_x"/>
                                          </p:val>
                                        </p:tav>
                                      </p:tavLst>
                                    </p:anim>
                                    <p:anim calcmode="lin" valueType="num">
                                      <p:cBhvr>
                                        <p:cTn id="57" dur="500" fill="hold"/>
                                        <p:tgtEl>
                                          <p:spTgt spid="39951"/>
                                        </p:tgtEl>
                                        <p:attrNameLst>
                                          <p:attrName>ppt_y</p:attrName>
                                        </p:attrNameLst>
                                      </p:cBhvr>
                                      <p:tavLst>
                                        <p:tav tm="0">
                                          <p:val>
                                            <p:strVal val="#ppt_y"/>
                                          </p:val>
                                        </p:tav>
                                        <p:tav tm="100000">
                                          <p:val>
                                            <p:strVal val="#ppt_y"/>
                                          </p:val>
                                        </p:tav>
                                      </p:tavLst>
                                    </p:anim>
                                    <p:anim calcmode="lin" valueType="num">
                                      <p:cBhvr>
                                        <p:cTn id="58" dur="500" fill="hold"/>
                                        <p:tgtEl>
                                          <p:spTgt spid="39951"/>
                                        </p:tgtEl>
                                        <p:attrNameLst>
                                          <p:attrName>ppt_w</p:attrName>
                                        </p:attrNameLst>
                                      </p:cBhvr>
                                      <p:tavLst>
                                        <p:tav tm="0">
                                          <p:val>
                                            <p:fltVal val="0"/>
                                          </p:val>
                                        </p:tav>
                                        <p:tav tm="100000">
                                          <p:val>
                                            <p:strVal val="#ppt_w"/>
                                          </p:val>
                                        </p:tav>
                                      </p:tavLst>
                                    </p:anim>
                                    <p:anim calcmode="lin" valueType="num">
                                      <p:cBhvr>
                                        <p:cTn id="59" dur="500" fill="hold"/>
                                        <p:tgtEl>
                                          <p:spTgt spid="39951"/>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39944"/>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39952"/>
                                        </p:tgtEl>
                                        <p:attrNameLst>
                                          <p:attrName>style.visibility</p:attrName>
                                        </p:attrNameLst>
                                      </p:cBhvr>
                                      <p:to>
                                        <p:strVal val="visible"/>
                                      </p:to>
                                    </p:set>
                                    <p:anim calcmode="lin" valueType="num">
                                      <p:cBhvr>
                                        <p:cTn id="68" dur="500" fill="hold"/>
                                        <p:tgtEl>
                                          <p:spTgt spid="39952"/>
                                        </p:tgtEl>
                                        <p:attrNameLst>
                                          <p:attrName>ppt_x</p:attrName>
                                        </p:attrNameLst>
                                      </p:cBhvr>
                                      <p:tavLst>
                                        <p:tav tm="0">
                                          <p:val>
                                            <p:strVal val="#ppt_x+#ppt_w/2"/>
                                          </p:val>
                                        </p:tav>
                                        <p:tav tm="100000">
                                          <p:val>
                                            <p:strVal val="#ppt_x"/>
                                          </p:val>
                                        </p:tav>
                                      </p:tavLst>
                                    </p:anim>
                                    <p:anim calcmode="lin" valueType="num">
                                      <p:cBhvr>
                                        <p:cTn id="69" dur="500" fill="hold"/>
                                        <p:tgtEl>
                                          <p:spTgt spid="39952"/>
                                        </p:tgtEl>
                                        <p:attrNameLst>
                                          <p:attrName>ppt_y</p:attrName>
                                        </p:attrNameLst>
                                      </p:cBhvr>
                                      <p:tavLst>
                                        <p:tav tm="0">
                                          <p:val>
                                            <p:strVal val="#ppt_y"/>
                                          </p:val>
                                        </p:tav>
                                        <p:tav tm="100000">
                                          <p:val>
                                            <p:strVal val="#ppt_y"/>
                                          </p:val>
                                        </p:tav>
                                      </p:tavLst>
                                    </p:anim>
                                    <p:anim calcmode="lin" valueType="num">
                                      <p:cBhvr>
                                        <p:cTn id="70" dur="500" fill="hold"/>
                                        <p:tgtEl>
                                          <p:spTgt spid="39952"/>
                                        </p:tgtEl>
                                        <p:attrNameLst>
                                          <p:attrName>ppt_w</p:attrName>
                                        </p:attrNameLst>
                                      </p:cBhvr>
                                      <p:tavLst>
                                        <p:tav tm="0">
                                          <p:val>
                                            <p:fltVal val="0"/>
                                          </p:val>
                                        </p:tav>
                                        <p:tav tm="100000">
                                          <p:val>
                                            <p:strVal val="#ppt_w"/>
                                          </p:val>
                                        </p:tav>
                                      </p:tavLst>
                                    </p:anim>
                                    <p:anim calcmode="lin" valueType="num">
                                      <p:cBhvr>
                                        <p:cTn id="71" dur="500" fill="hold"/>
                                        <p:tgtEl>
                                          <p:spTgt spid="39952"/>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39943"/>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39953"/>
                                        </p:tgtEl>
                                        <p:attrNameLst>
                                          <p:attrName>style.visibility</p:attrName>
                                        </p:attrNameLst>
                                      </p:cBhvr>
                                      <p:to>
                                        <p:strVal val="visible"/>
                                      </p:to>
                                    </p:set>
                                    <p:anim calcmode="lin" valueType="num">
                                      <p:cBhvr>
                                        <p:cTn id="80" dur="500" fill="hold"/>
                                        <p:tgtEl>
                                          <p:spTgt spid="39953"/>
                                        </p:tgtEl>
                                        <p:attrNameLst>
                                          <p:attrName>ppt_x</p:attrName>
                                        </p:attrNameLst>
                                      </p:cBhvr>
                                      <p:tavLst>
                                        <p:tav tm="0">
                                          <p:val>
                                            <p:strVal val="#ppt_x+#ppt_w/2"/>
                                          </p:val>
                                        </p:tav>
                                        <p:tav tm="100000">
                                          <p:val>
                                            <p:strVal val="#ppt_x"/>
                                          </p:val>
                                        </p:tav>
                                      </p:tavLst>
                                    </p:anim>
                                    <p:anim calcmode="lin" valueType="num">
                                      <p:cBhvr>
                                        <p:cTn id="81" dur="500" fill="hold"/>
                                        <p:tgtEl>
                                          <p:spTgt spid="39953"/>
                                        </p:tgtEl>
                                        <p:attrNameLst>
                                          <p:attrName>ppt_y</p:attrName>
                                        </p:attrNameLst>
                                      </p:cBhvr>
                                      <p:tavLst>
                                        <p:tav tm="0">
                                          <p:val>
                                            <p:strVal val="#ppt_y"/>
                                          </p:val>
                                        </p:tav>
                                        <p:tav tm="100000">
                                          <p:val>
                                            <p:strVal val="#ppt_y"/>
                                          </p:val>
                                        </p:tav>
                                      </p:tavLst>
                                    </p:anim>
                                    <p:anim calcmode="lin" valueType="num">
                                      <p:cBhvr>
                                        <p:cTn id="82" dur="500" fill="hold"/>
                                        <p:tgtEl>
                                          <p:spTgt spid="39953"/>
                                        </p:tgtEl>
                                        <p:attrNameLst>
                                          <p:attrName>ppt_w</p:attrName>
                                        </p:attrNameLst>
                                      </p:cBhvr>
                                      <p:tavLst>
                                        <p:tav tm="0">
                                          <p:val>
                                            <p:fltVal val="0"/>
                                          </p:val>
                                        </p:tav>
                                        <p:tav tm="100000">
                                          <p:val>
                                            <p:strVal val="#ppt_w"/>
                                          </p:val>
                                        </p:tav>
                                      </p:tavLst>
                                    </p:anim>
                                    <p:anim calcmode="lin" valueType="num">
                                      <p:cBhvr>
                                        <p:cTn id="83" dur="500" fill="hold"/>
                                        <p:tgtEl>
                                          <p:spTgt spid="39953"/>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39947"/>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39954"/>
                                        </p:tgtEl>
                                        <p:attrNameLst>
                                          <p:attrName>style.visibility</p:attrName>
                                        </p:attrNameLst>
                                      </p:cBhvr>
                                      <p:to>
                                        <p:strVal val="visible"/>
                                      </p:to>
                                    </p:set>
                                    <p:anim calcmode="lin" valueType="num">
                                      <p:cBhvr>
                                        <p:cTn id="92" dur="500" fill="hold"/>
                                        <p:tgtEl>
                                          <p:spTgt spid="39954"/>
                                        </p:tgtEl>
                                        <p:attrNameLst>
                                          <p:attrName>ppt_x</p:attrName>
                                        </p:attrNameLst>
                                      </p:cBhvr>
                                      <p:tavLst>
                                        <p:tav tm="0">
                                          <p:val>
                                            <p:strVal val="#ppt_x+#ppt_w/2"/>
                                          </p:val>
                                        </p:tav>
                                        <p:tav tm="100000">
                                          <p:val>
                                            <p:strVal val="#ppt_x"/>
                                          </p:val>
                                        </p:tav>
                                      </p:tavLst>
                                    </p:anim>
                                    <p:anim calcmode="lin" valueType="num">
                                      <p:cBhvr>
                                        <p:cTn id="93" dur="500" fill="hold"/>
                                        <p:tgtEl>
                                          <p:spTgt spid="39954"/>
                                        </p:tgtEl>
                                        <p:attrNameLst>
                                          <p:attrName>ppt_y</p:attrName>
                                        </p:attrNameLst>
                                      </p:cBhvr>
                                      <p:tavLst>
                                        <p:tav tm="0">
                                          <p:val>
                                            <p:strVal val="#ppt_y"/>
                                          </p:val>
                                        </p:tav>
                                        <p:tav tm="100000">
                                          <p:val>
                                            <p:strVal val="#ppt_y"/>
                                          </p:val>
                                        </p:tav>
                                      </p:tavLst>
                                    </p:anim>
                                    <p:anim calcmode="lin" valueType="num">
                                      <p:cBhvr>
                                        <p:cTn id="94" dur="500" fill="hold"/>
                                        <p:tgtEl>
                                          <p:spTgt spid="39954"/>
                                        </p:tgtEl>
                                        <p:attrNameLst>
                                          <p:attrName>ppt_w</p:attrName>
                                        </p:attrNameLst>
                                      </p:cBhvr>
                                      <p:tavLst>
                                        <p:tav tm="0">
                                          <p:val>
                                            <p:fltVal val="0"/>
                                          </p:val>
                                        </p:tav>
                                        <p:tav tm="100000">
                                          <p:val>
                                            <p:strVal val="#ppt_w"/>
                                          </p:val>
                                        </p:tav>
                                      </p:tavLst>
                                    </p:anim>
                                    <p:anim calcmode="lin" valueType="num">
                                      <p:cBhvr>
                                        <p:cTn id="95" dur="500" fill="hold"/>
                                        <p:tgtEl>
                                          <p:spTgt spid="39954"/>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39946"/>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39955"/>
                                        </p:tgtEl>
                                        <p:attrNameLst>
                                          <p:attrName>style.visibility</p:attrName>
                                        </p:attrNameLst>
                                      </p:cBhvr>
                                      <p:to>
                                        <p:strVal val="visible"/>
                                      </p:to>
                                    </p:set>
                                    <p:anim calcmode="lin" valueType="num">
                                      <p:cBhvr>
                                        <p:cTn id="104" dur="500" fill="hold"/>
                                        <p:tgtEl>
                                          <p:spTgt spid="39955"/>
                                        </p:tgtEl>
                                        <p:attrNameLst>
                                          <p:attrName>ppt_x</p:attrName>
                                        </p:attrNameLst>
                                      </p:cBhvr>
                                      <p:tavLst>
                                        <p:tav tm="0">
                                          <p:val>
                                            <p:strVal val="#ppt_x+#ppt_w/2"/>
                                          </p:val>
                                        </p:tav>
                                        <p:tav tm="100000">
                                          <p:val>
                                            <p:strVal val="#ppt_x"/>
                                          </p:val>
                                        </p:tav>
                                      </p:tavLst>
                                    </p:anim>
                                    <p:anim calcmode="lin" valueType="num">
                                      <p:cBhvr>
                                        <p:cTn id="105" dur="500" fill="hold"/>
                                        <p:tgtEl>
                                          <p:spTgt spid="39955"/>
                                        </p:tgtEl>
                                        <p:attrNameLst>
                                          <p:attrName>ppt_y</p:attrName>
                                        </p:attrNameLst>
                                      </p:cBhvr>
                                      <p:tavLst>
                                        <p:tav tm="0">
                                          <p:val>
                                            <p:strVal val="#ppt_y"/>
                                          </p:val>
                                        </p:tav>
                                        <p:tav tm="100000">
                                          <p:val>
                                            <p:strVal val="#ppt_y"/>
                                          </p:val>
                                        </p:tav>
                                      </p:tavLst>
                                    </p:anim>
                                    <p:anim calcmode="lin" valueType="num">
                                      <p:cBhvr>
                                        <p:cTn id="106" dur="500" fill="hold"/>
                                        <p:tgtEl>
                                          <p:spTgt spid="39955"/>
                                        </p:tgtEl>
                                        <p:attrNameLst>
                                          <p:attrName>ppt_w</p:attrName>
                                        </p:attrNameLst>
                                      </p:cBhvr>
                                      <p:tavLst>
                                        <p:tav tm="0">
                                          <p:val>
                                            <p:fltVal val="0"/>
                                          </p:val>
                                        </p:tav>
                                        <p:tav tm="100000">
                                          <p:val>
                                            <p:strVal val="#ppt_w"/>
                                          </p:val>
                                        </p:tav>
                                      </p:tavLst>
                                    </p:anim>
                                    <p:anim calcmode="lin" valueType="num">
                                      <p:cBhvr>
                                        <p:cTn id="107" dur="500" fill="hold"/>
                                        <p:tgtEl>
                                          <p:spTgt spid="399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autoUpdateAnimBg="0"/>
      <p:bldP spid="39939" grpId="0" animBg="1" autoUpdateAnimBg="0"/>
      <p:bldP spid="39940" grpId="0" animBg="1"/>
      <p:bldP spid="39941" grpId="0" animBg="1"/>
      <p:bldP spid="39942" grpId="0" animBg="1"/>
      <p:bldP spid="39943" grpId="0" animBg="1"/>
      <p:bldP spid="39944" grpId="0" animBg="1"/>
      <p:bldP spid="39945" grpId="0" animBg="1"/>
      <p:bldP spid="39946" grpId="0" animBg="1"/>
      <p:bldP spid="39947" grpId="0" animBg="1"/>
      <p:bldP spid="39948" grpId="0" animBg="1" autoUpdateAnimBg="0"/>
      <p:bldP spid="39949" grpId="0" animBg="1" autoUpdateAnimBg="0"/>
      <p:bldP spid="39950" grpId="0" animBg="1" autoUpdateAnimBg="0"/>
      <p:bldP spid="39951" grpId="0" animBg="1" autoUpdateAnimBg="0"/>
      <p:bldP spid="39952" grpId="0" animBg="1" autoUpdateAnimBg="0"/>
      <p:bldP spid="39953" grpId="0" animBg="1" autoUpdateAnimBg="0"/>
      <p:bldP spid="39954" grpId="0" animBg="1" autoUpdateAnimBg="0"/>
      <p:bldP spid="39955"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ChangeArrowheads="1"/>
          </p:cNvSpPr>
          <p:nvPr/>
        </p:nvSpPr>
        <p:spPr bwMode="auto">
          <a:xfrm>
            <a:off x="4038600" y="1828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بادريافت كم</a:t>
            </a:r>
          </a:p>
          <a:p>
            <a:pPr algn="ctr" rtl="1" eaLnBrk="0" hangingPunct="0"/>
            <a:r>
              <a:rPr lang="fa-IR" sz="2400" b="1">
                <a:solidFill>
                  <a:srgbClr val="000066"/>
                </a:solidFill>
                <a:latin typeface="Times New Roman" pitchFamily="18" charset="0"/>
                <a:cs typeface="Yagut" pitchFamily="10" charset="-78"/>
              </a:rPr>
              <a:t> شير مادر</a:t>
            </a:r>
            <a:endParaRPr lang="en-US" sz="2400" b="1">
              <a:solidFill>
                <a:srgbClr val="000066"/>
              </a:solidFill>
              <a:latin typeface="Times New Roman" pitchFamily="18" charset="0"/>
              <a:cs typeface="Yagut" pitchFamily="10" charset="-78"/>
            </a:endParaRPr>
          </a:p>
        </p:txBody>
      </p:sp>
      <p:sp>
        <p:nvSpPr>
          <p:cNvPr id="40963" name="Oval 3"/>
          <p:cNvSpPr>
            <a:spLocks noChangeArrowheads="1"/>
          </p:cNvSpPr>
          <p:nvPr/>
        </p:nvSpPr>
        <p:spPr bwMode="auto">
          <a:xfrm>
            <a:off x="1143000" y="228600"/>
            <a:ext cx="7315200" cy="1371600"/>
          </a:xfrm>
          <a:prstGeom prst="ellipse">
            <a:avLst/>
          </a:prstGeom>
          <a:solidFill>
            <a:srgbClr val="FEDDB4"/>
          </a:solidFill>
          <a:ln w="38100">
            <a:solidFill>
              <a:schemeClr val="tx1"/>
            </a:solidFill>
            <a:round/>
            <a:headEnd/>
            <a:tailEnd/>
          </a:ln>
        </p:spPr>
        <p:txBody>
          <a:bodyPr wrap="none" anchor="ctr"/>
          <a:lstStyle/>
          <a:p>
            <a:pPr algn="ctr" rtl="1" eaLnBrk="0" hangingPunct="0"/>
            <a:r>
              <a:rPr lang="ar-SA" sz="3200" b="1">
                <a:solidFill>
                  <a:srgbClr val="000066"/>
                </a:solidFill>
                <a:latin typeface="Times New Roman" pitchFamily="18" charset="0"/>
                <a:cs typeface="Yagut" pitchFamily="10" charset="-78"/>
              </a:rPr>
              <a:t>راهنماي ارزيابي رژيم غذايي كودكان</a:t>
            </a:r>
            <a:r>
              <a:rPr lang="en-US" sz="3200" b="1">
                <a:solidFill>
                  <a:srgbClr val="000066"/>
                </a:solidFill>
                <a:latin typeface="Times New Roman" pitchFamily="18" charset="0"/>
                <a:cs typeface="Yagut" pitchFamily="10" charset="-78"/>
              </a:rPr>
              <a:t> </a:t>
            </a:r>
            <a:r>
              <a:rPr lang="fa-IR" sz="3200" b="1">
                <a:solidFill>
                  <a:srgbClr val="000066"/>
                </a:solidFill>
                <a:latin typeface="Times New Roman" pitchFamily="18" charset="0"/>
                <a:cs typeface="Yagut" pitchFamily="10" charset="-78"/>
              </a:rPr>
              <a:t>23-12ماهه</a:t>
            </a:r>
            <a:endParaRPr lang="en-US" sz="2800">
              <a:solidFill>
                <a:srgbClr val="000066"/>
              </a:solidFill>
              <a:latin typeface="Times New Roman" pitchFamily="18" charset="0"/>
              <a:cs typeface="Yagut" pitchFamily="10" charset="-78"/>
            </a:endParaRPr>
          </a:p>
        </p:txBody>
      </p:sp>
      <p:sp>
        <p:nvSpPr>
          <p:cNvPr id="40964" name="Line 4"/>
          <p:cNvSpPr>
            <a:spLocks noChangeShapeType="1"/>
          </p:cNvSpPr>
          <p:nvPr/>
        </p:nvSpPr>
        <p:spPr bwMode="auto">
          <a:xfrm flipH="1">
            <a:off x="1524000" y="1905000"/>
            <a:ext cx="2514600" cy="914400"/>
          </a:xfrm>
          <a:prstGeom prst="line">
            <a:avLst/>
          </a:prstGeom>
          <a:noFill/>
          <a:ln w="38100">
            <a:solidFill>
              <a:srgbClr val="FF0000"/>
            </a:solidFill>
            <a:round/>
            <a:headEnd/>
            <a:tailEnd type="triangle" w="med" len="med"/>
          </a:ln>
        </p:spPr>
        <p:txBody>
          <a:bodyPr wrap="none" anchor="ctr"/>
          <a:lstStyle/>
          <a:p>
            <a:endParaRPr lang="fa-IR"/>
          </a:p>
        </p:txBody>
      </p:sp>
      <p:sp>
        <p:nvSpPr>
          <p:cNvPr id="40965" name="Line 5"/>
          <p:cNvSpPr>
            <a:spLocks noChangeShapeType="1"/>
          </p:cNvSpPr>
          <p:nvPr/>
        </p:nvSpPr>
        <p:spPr bwMode="auto">
          <a:xfrm flipH="1">
            <a:off x="1752600" y="2438400"/>
            <a:ext cx="2286000" cy="1752600"/>
          </a:xfrm>
          <a:prstGeom prst="line">
            <a:avLst/>
          </a:prstGeom>
          <a:noFill/>
          <a:ln w="38100">
            <a:solidFill>
              <a:srgbClr val="000066"/>
            </a:solidFill>
            <a:round/>
            <a:headEnd/>
            <a:tailEnd type="triangle" w="med" len="med"/>
          </a:ln>
        </p:spPr>
        <p:txBody>
          <a:bodyPr wrap="none" anchor="ctr"/>
          <a:lstStyle/>
          <a:p>
            <a:endParaRPr lang="fa-IR"/>
          </a:p>
        </p:txBody>
      </p:sp>
      <p:sp>
        <p:nvSpPr>
          <p:cNvPr id="40966" name="Line 6"/>
          <p:cNvSpPr>
            <a:spLocks noChangeShapeType="1"/>
          </p:cNvSpPr>
          <p:nvPr/>
        </p:nvSpPr>
        <p:spPr bwMode="auto">
          <a:xfrm flipH="1">
            <a:off x="3657600" y="2895600"/>
            <a:ext cx="914400" cy="2209800"/>
          </a:xfrm>
          <a:prstGeom prst="line">
            <a:avLst/>
          </a:prstGeom>
          <a:noFill/>
          <a:ln w="38100">
            <a:solidFill>
              <a:srgbClr val="0000FF"/>
            </a:solidFill>
            <a:round/>
            <a:headEnd/>
            <a:tailEnd type="triangle" w="med" len="med"/>
          </a:ln>
        </p:spPr>
        <p:txBody>
          <a:bodyPr wrap="none" anchor="ctr"/>
          <a:lstStyle/>
          <a:p>
            <a:endParaRPr lang="fa-IR"/>
          </a:p>
        </p:txBody>
      </p:sp>
      <p:sp>
        <p:nvSpPr>
          <p:cNvPr id="40967" name="Line 7"/>
          <p:cNvSpPr>
            <a:spLocks noChangeShapeType="1"/>
          </p:cNvSpPr>
          <p:nvPr/>
        </p:nvSpPr>
        <p:spPr bwMode="auto">
          <a:xfrm>
            <a:off x="5638800" y="2895600"/>
            <a:ext cx="533400" cy="2057400"/>
          </a:xfrm>
          <a:prstGeom prst="line">
            <a:avLst/>
          </a:prstGeom>
          <a:noFill/>
          <a:ln w="38100">
            <a:solidFill>
              <a:srgbClr val="FF0066"/>
            </a:solidFill>
            <a:round/>
            <a:headEnd/>
            <a:tailEnd type="triangle" w="med" len="med"/>
          </a:ln>
        </p:spPr>
        <p:txBody>
          <a:bodyPr wrap="none" anchor="ctr"/>
          <a:lstStyle/>
          <a:p>
            <a:endParaRPr lang="fa-IR"/>
          </a:p>
        </p:txBody>
      </p:sp>
      <p:sp>
        <p:nvSpPr>
          <p:cNvPr id="40968" name="Line 8"/>
          <p:cNvSpPr>
            <a:spLocks noChangeShapeType="1"/>
          </p:cNvSpPr>
          <p:nvPr/>
        </p:nvSpPr>
        <p:spPr bwMode="auto">
          <a:xfrm flipH="1">
            <a:off x="4800600" y="2971800"/>
            <a:ext cx="228600" cy="2057400"/>
          </a:xfrm>
          <a:prstGeom prst="line">
            <a:avLst/>
          </a:prstGeom>
          <a:noFill/>
          <a:ln w="38100">
            <a:solidFill>
              <a:schemeClr val="accent1"/>
            </a:solidFill>
            <a:round/>
            <a:headEnd/>
            <a:tailEnd type="triangle" w="med" len="med"/>
          </a:ln>
        </p:spPr>
        <p:txBody>
          <a:bodyPr wrap="none" anchor="ctr"/>
          <a:lstStyle/>
          <a:p>
            <a:endParaRPr lang="fa-IR"/>
          </a:p>
        </p:txBody>
      </p:sp>
      <p:sp>
        <p:nvSpPr>
          <p:cNvPr id="40969" name="Line 9"/>
          <p:cNvSpPr>
            <a:spLocks noChangeShapeType="1"/>
          </p:cNvSpPr>
          <p:nvPr/>
        </p:nvSpPr>
        <p:spPr bwMode="auto">
          <a:xfrm flipH="1">
            <a:off x="2514600" y="2895600"/>
            <a:ext cx="1676400" cy="1905000"/>
          </a:xfrm>
          <a:prstGeom prst="line">
            <a:avLst/>
          </a:prstGeom>
          <a:noFill/>
          <a:ln w="38100">
            <a:solidFill>
              <a:srgbClr val="D60093"/>
            </a:solidFill>
            <a:round/>
            <a:headEnd/>
            <a:tailEnd type="triangle" w="med" len="med"/>
          </a:ln>
        </p:spPr>
        <p:txBody>
          <a:bodyPr wrap="none" anchor="ctr"/>
          <a:lstStyle/>
          <a:p>
            <a:endParaRPr lang="fa-IR"/>
          </a:p>
        </p:txBody>
      </p:sp>
      <p:sp>
        <p:nvSpPr>
          <p:cNvPr id="40970" name="Line 10"/>
          <p:cNvSpPr>
            <a:spLocks noChangeShapeType="1"/>
          </p:cNvSpPr>
          <p:nvPr/>
        </p:nvSpPr>
        <p:spPr bwMode="auto">
          <a:xfrm>
            <a:off x="5791200" y="1905000"/>
            <a:ext cx="1981200" cy="1676400"/>
          </a:xfrm>
          <a:prstGeom prst="line">
            <a:avLst/>
          </a:prstGeom>
          <a:noFill/>
          <a:ln w="38100">
            <a:solidFill>
              <a:srgbClr val="FF0000"/>
            </a:solidFill>
            <a:round/>
            <a:headEnd/>
            <a:tailEnd type="triangle" w="med" len="med"/>
          </a:ln>
        </p:spPr>
        <p:txBody>
          <a:bodyPr wrap="none" anchor="ctr"/>
          <a:lstStyle/>
          <a:p>
            <a:endParaRPr lang="fa-IR"/>
          </a:p>
        </p:txBody>
      </p:sp>
      <p:sp>
        <p:nvSpPr>
          <p:cNvPr id="40971" name="Line 11"/>
          <p:cNvSpPr>
            <a:spLocks noChangeShapeType="1"/>
          </p:cNvSpPr>
          <p:nvPr/>
        </p:nvSpPr>
        <p:spPr bwMode="auto">
          <a:xfrm rot="15261491" flipH="1">
            <a:off x="5116513" y="3314700"/>
            <a:ext cx="2611438" cy="585787"/>
          </a:xfrm>
          <a:prstGeom prst="line">
            <a:avLst/>
          </a:prstGeom>
          <a:noFill/>
          <a:ln w="38100">
            <a:solidFill>
              <a:srgbClr val="000066"/>
            </a:solidFill>
            <a:round/>
            <a:headEnd/>
            <a:tailEnd type="triangle" w="med" len="med"/>
          </a:ln>
        </p:spPr>
        <p:txBody>
          <a:bodyPr wrap="none" anchor="ctr"/>
          <a:lstStyle/>
          <a:p>
            <a:endParaRPr lang="fa-IR"/>
          </a:p>
        </p:txBody>
      </p:sp>
      <p:sp>
        <p:nvSpPr>
          <p:cNvPr id="40972" name="Oval 12"/>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چربي</a:t>
            </a:r>
          </a:p>
          <a:p>
            <a:pPr algn="ctr" rtl="1" eaLnBrk="0" hangingPunct="0"/>
            <a:r>
              <a:rPr lang="fa-IR" sz="2400" b="1">
                <a:solidFill>
                  <a:srgbClr val="000066"/>
                </a:solidFill>
                <a:latin typeface="Times New Roman" pitchFamily="18" charset="0"/>
                <a:cs typeface="Yagut" pitchFamily="10" charset="-78"/>
              </a:rPr>
              <a:t>1.5واحد</a:t>
            </a:r>
            <a:endParaRPr lang="en-US" sz="2400">
              <a:latin typeface="Times New Roman" pitchFamily="18" charset="0"/>
              <a:cs typeface="Arial" pitchFamily="34" charset="0"/>
            </a:endParaRPr>
          </a:p>
        </p:txBody>
      </p:sp>
      <p:sp>
        <p:nvSpPr>
          <p:cNvPr id="40973" name="Oval 13" descr="Blue tissue paper"/>
          <p:cNvSpPr>
            <a:spLocks noChangeArrowheads="1"/>
          </p:cNvSpPr>
          <p:nvPr/>
        </p:nvSpPr>
        <p:spPr bwMode="auto">
          <a:xfrm>
            <a:off x="250825" y="2636838"/>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fa-IR" sz="2400" b="1">
                <a:solidFill>
                  <a:srgbClr val="FF0000"/>
                </a:solidFill>
                <a:latin typeface="Times New Roman" pitchFamily="18" charset="0"/>
                <a:cs typeface="Yagut" pitchFamily="10" charset="-78"/>
              </a:rPr>
              <a:t>1000</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40974" name="Oval 14"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4</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40975" name="Oval 15"/>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2</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40976" name="Oval 16"/>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2</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40977" name="Oval 17"/>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fa-IR" sz="2400" b="1">
                <a:solidFill>
                  <a:srgbClr val="000066"/>
                </a:solidFill>
                <a:latin typeface="Times New Roman" pitchFamily="18" charset="0"/>
                <a:cs typeface="Yagut" pitchFamily="10" charset="-78"/>
              </a:rPr>
              <a:t>1.5</a:t>
            </a:r>
            <a:r>
              <a:rPr lang="en-US" sz="2400" b="1">
                <a:solidFill>
                  <a:srgbClr val="000066"/>
                </a:solidFill>
                <a:latin typeface="Times New Roman" pitchFamily="18" charset="0"/>
                <a:cs typeface="Yagut" pitchFamily="10" charset="-78"/>
              </a:rPr>
              <a:t>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40978" name="Oval 18"/>
          <p:cNvSpPr>
            <a:spLocks noChangeArrowheads="1"/>
          </p:cNvSpPr>
          <p:nvPr/>
        </p:nvSpPr>
        <p:spPr bwMode="auto">
          <a:xfrm>
            <a:off x="67818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fa-IR" sz="2400" b="1">
                <a:solidFill>
                  <a:srgbClr val="FF0000"/>
                </a:solidFill>
                <a:latin typeface="Times New Roman" pitchFamily="18" charset="0"/>
                <a:cs typeface="Yagut" pitchFamily="10" charset="-78"/>
              </a:rPr>
              <a:t>2.5</a:t>
            </a:r>
            <a:r>
              <a:rPr lang="en-US" sz="2400" b="1">
                <a:solidFill>
                  <a:srgbClr val="FF0000"/>
                </a:solidFill>
                <a:latin typeface="Times New Roman" pitchFamily="18" charset="0"/>
                <a:cs typeface="Yagut" pitchFamily="10" charset="-78"/>
              </a:rPr>
              <a:t>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40979" name="Oval 19"/>
          <p:cNvSpPr>
            <a:spLocks noChangeArrowheads="1"/>
          </p:cNvSpPr>
          <p:nvPr/>
        </p:nvSpPr>
        <p:spPr bwMode="auto">
          <a:xfrm>
            <a:off x="7543800" y="3581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fa-IR" sz="2400" b="1">
                <a:solidFill>
                  <a:srgbClr val="000066"/>
                </a:solidFill>
                <a:latin typeface="Times New Roman" pitchFamily="18" charset="0"/>
                <a:cs typeface="Yagut" pitchFamily="10" charset="-78"/>
              </a:rPr>
              <a:t>قندوشكر</a:t>
            </a:r>
          </a:p>
          <a:p>
            <a:pPr algn="ctr" rtl="1" eaLnBrk="0" hangingPunct="0"/>
            <a:r>
              <a:rPr lang="fa-IR" sz="2400" b="1">
                <a:solidFill>
                  <a:srgbClr val="000066"/>
                </a:solidFill>
                <a:latin typeface="Times New Roman" pitchFamily="18" charset="0"/>
                <a:cs typeface="Yagut" pitchFamily="10" charset="-78"/>
              </a:rPr>
              <a:t>2واحد</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254972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checkerboard(across)">
                                      <p:cBhvr>
                                        <p:cTn id="7" dur="500"/>
                                        <p:tgtEl>
                                          <p:spTgt spid="4096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4096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4096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40973"/>
                                        </p:tgtEl>
                                        <p:attrNameLst>
                                          <p:attrName>style.visibility</p:attrName>
                                        </p:attrNameLst>
                                      </p:cBhvr>
                                      <p:to>
                                        <p:strVal val="visible"/>
                                      </p:to>
                                    </p:set>
                                    <p:anim calcmode="lin" valueType="num">
                                      <p:cBhvr>
                                        <p:cTn id="20" dur="500" fill="hold"/>
                                        <p:tgtEl>
                                          <p:spTgt spid="40973"/>
                                        </p:tgtEl>
                                        <p:attrNameLst>
                                          <p:attrName>ppt_x</p:attrName>
                                        </p:attrNameLst>
                                      </p:cBhvr>
                                      <p:tavLst>
                                        <p:tav tm="0">
                                          <p:val>
                                            <p:strVal val="#ppt_x-#ppt_w/2"/>
                                          </p:val>
                                        </p:tav>
                                        <p:tav tm="100000">
                                          <p:val>
                                            <p:strVal val="#ppt_x"/>
                                          </p:val>
                                        </p:tav>
                                      </p:tavLst>
                                    </p:anim>
                                    <p:anim calcmode="lin" valueType="num">
                                      <p:cBhvr>
                                        <p:cTn id="21" dur="500" fill="hold"/>
                                        <p:tgtEl>
                                          <p:spTgt spid="40973"/>
                                        </p:tgtEl>
                                        <p:attrNameLst>
                                          <p:attrName>ppt_y</p:attrName>
                                        </p:attrNameLst>
                                      </p:cBhvr>
                                      <p:tavLst>
                                        <p:tav tm="0">
                                          <p:val>
                                            <p:strVal val="#ppt_y"/>
                                          </p:val>
                                        </p:tav>
                                        <p:tav tm="100000">
                                          <p:val>
                                            <p:strVal val="#ppt_y"/>
                                          </p:val>
                                        </p:tav>
                                      </p:tavLst>
                                    </p:anim>
                                    <p:anim calcmode="lin" valueType="num">
                                      <p:cBhvr>
                                        <p:cTn id="22" dur="500" fill="hold"/>
                                        <p:tgtEl>
                                          <p:spTgt spid="40973"/>
                                        </p:tgtEl>
                                        <p:attrNameLst>
                                          <p:attrName>ppt_w</p:attrName>
                                        </p:attrNameLst>
                                      </p:cBhvr>
                                      <p:tavLst>
                                        <p:tav tm="0">
                                          <p:val>
                                            <p:fltVal val="0"/>
                                          </p:val>
                                        </p:tav>
                                        <p:tav tm="100000">
                                          <p:val>
                                            <p:strVal val="#ppt_w"/>
                                          </p:val>
                                        </p:tav>
                                      </p:tavLst>
                                    </p:anim>
                                    <p:anim calcmode="lin" valueType="num">
                                      <p:cBhvr>
                                        <p:cTn id="23" dur="500" fill="hold"/>
                                        <p:tgtEl>
                                          <p:spTgt spid="40973"/>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4096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40972"/>
                                        </p:tgtEl>
                                        <p:attrNameLst>
                                          <p:attrName>style.visibility</p:attrName>
                                        </p:attrNameLst>
                                      </p:cBhvr>
                                      <p:to>
                                        <p:strVal val="visible"/>
                                      </p:to>
                                    </p:set>
                                    <p:anim calcmode="lin" valueType="num">
                                      <p:cBhvr>
                                        <p:cTn id="32" dur="500" fill="hold"/>
                                        <p:tgtEl>
                                          <p:spTgt spid="40972"/>
                                        </p:tgtEl>
                                        <p:attrNameLst>
                                          <p:attrName>ppt_x</p:attrName>
                                        </p:attrNameLst>
                                      </p:cBhvr>
                                      <p:tavLst>
                                        <p:tav tm="0">
                                          <p:val>
                                            <p:strVal val="#ppt_x-#ppt_w/2"/>
                                          </p:val>
                                        </p:tav>
                                        <p:tav tm="100000">
                                          <p:val>
                                            <p:strVal val="#ppt_x"/>
                                          </p:val>
                                        </p:tav>
                                      </p:tavLst>
                                    </p:anim>
                                    <p:anim calcmode="lin" valueType="num">
                                      <p:cBhvr>
                                        <p:cTn id="33" dur="500" fill="hold"/>
                                        <p:tgtEl>
                                          <p:spTgt spid="40972"/>
                                        </p:tgtEl>
                                        <p:attrNameLst>
                                          <p:attrName>ppt_y</p:attrName>
                                        </p:attrNameLst>
                                      </p:cBhvr>
                                      <p:tavLst>
                                        <p:tav tm="0">
                                          <p:val>
                                            <p:strVal val="#ppt_y"/>
                                          </p:val>
                                        </p:tav>
                                        <p:tav tm="100000">
                                          <p:val>
                                            <p:strVal val="#ppt_y"/>
                                          </p:val>
                                        </p:tav>
                                      </p:tavLst>
                                    </p:anim>
                                    <p:anim calcmode="lin" valueType="num">
                                      <p:cBhvr>
                                        <p:cTn id="34" dur="500" fill="hold"/>
                                        <p:tgtEl>
                                          <p:spTgt spid="40972"/>
                                        </p:tgtEl>
                                        <p:attrNameLst>
                                          <p:attrName>ppt_w</p:attrName>
                                        </p:attrNameLst>
                                      </p:cBhvr>
                                      <p:tavLst>
                                        <p:tav tm="0">
                                          <p:val>
                                            <p:fltVal val="0"/>
                                          </p:val>
                                        </p:tav>
                                        <p:tav tm="100000">
                                          <p:val>
                                            <p:strVal val="#ppt_w"/>
                                          </p:val>
                                        </p:tav>
                                      </p:tavLst>
                                    </p:anim>
                                    <p:anim calcmode="lin" valueType="num">
                                      <p:cBhvr>
                                        <p:cTn id="35" dur="500" fill="hold"/>
                                        <p:tgtEl>
                                          <p:spTgt spid="40972"/>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4096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40974"/>
                                        </p:tgtEl>
                                        <p:attrNameLst>
                                          <p:attrName>style.visibility</p:attrName>
                                        </p:attrNameLst>
                                      </p:cBhvr>
                                      <p:to>
                                        <p:strVal val="visible"/>
                                      </p:to>
                                    </p:set>
                                    <p:anim calcmode="lin" valueType="num">
                                      <p:cBhvr>
                                        <p:cTn id="44" dur="500" fill="hold"/>
                                        <p:tgtEl>
                                          <p:spTgt spid="40974"/>
                                        </p:tgtEl>
                                        <p:attrNameLst>
                                          <p:attrName>ppt_x</p:attrName>
                                        </p:attrNameLst>
                                      </p:cBhvr>
                                      <p:tavLst>
                                        <p:tav tm="0">
                                          <p:val>
                                            <p:strVal val="#ppt_x-#ppt_w/2"/>
                                          </p:val>
                                        </p:tav>
                                        <p:tav tm="100000">
                                          <p:val>
                                            <p:strVal val="#ppt_x"/>
                                          </p:val>
                                        </p:tav>
                                      </p:tavLst>
                                    </p:anim>
                                    <p:anim calcmode="lin" valueType="num">
                                      <p:cBhvr>
                                        <p:cTn id="45" dur="500" fill="hold"/>
                                        <p:tgtEl>
                                          <p:spTgt spid="40974"/>
                                        </p:tgtEl>
                                        <p:attrNameLst>
                                          <p:attrName>ppt_y</p:attrName>
                                        </p:attrNameLst>
                                      </p:cBhvr>
                                      <p:tavLst>
                                        <p:tav tm="0">
                                          <p:val>
                                            <p:strVal val="#ppt_y"/>
                                          </p:val>
                                        </p:tav>
                                        <p:tav tm="100000">
                                          <p:val>
                                            <p:strVal val="#ppt_y"/>
                                          </p:val>
                                        </p:tav>
                                      </p:tavLst>
                                    </p:anim>
                                    <p:anim calcmode="lin" valueType="num">
                                      <p:cBhvr>
                                        <p:cTn id="46" dur="500" fill="hold"/>
                                        <p:tgtEl>
                                          <p:spTgt spid="40974"/>
                                        </p:tgtEl>
                                        <p:attrNameLst>
                                          <p:attrName>ppt_w</p:attrName>
                                        </p:attrNameLst>
                                      </p:cBhvr>
                                      <p:tavLst>
                                        <p:tav tm="0">
                                          <p:val>
                                            <p:fltVal val="0"/>
                                          </p:val>
                                        </p:tav>
                                        <p:tav tm="100000">
                                          <p:val>
                                            <p:strVal val="#ppt_w"/>
                                          </p:val>
                                        </p:tav>
                                      </p:tavLst>
                                    </p:anim>
                                    <p:anim calcmode="lin" valueType="num">
                                      <p:cBhvr>
                                        <p:cTn id="47" dur="500" fill="hold"/>
                                        <p:tgtEl>
                                          <p:spTgt spid="40974"/>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4096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40975"/>
                                        </p:tgtEl>
                                        <p:attrNameLst>
                                          <p:attrName>style.visibility</p:attrName>
                                        </p:attrNameLst>
                                      </p:cBhvr>
                                      <p:to>
                                        <p:strVal val="visible"/>
                                      </p:to>
                                    </p:set>
                                    <p:anim calcmode="lin" valueType="num">
                                      <p:cBhvr>
                                        <p:cTn id="56" dur="500" fill="hold"/>
                                        <p:tgtEl>
                                          <p:spTgt spid="40975"/>
                                        </p:tgtEl>
                                        <p:attrNameLst>
                                          <p:attrName>ppt_x</p:attrName>
                                        </p:attrNameLst>
                                      </p:cBhvr>
                                      <p:tavLst>
                                        <p:tav tm="0">
                                          <p:val>
                                            <p:strVal val="#ppt_x-#ppt_w/2"/>
                                          </p:val>
                                        </p:tav>
                                        <p:tav tm="100000">
                                          <p:val>
                                            <p:strVal val="#ppt_x"/>
                                          </p:val>
                                        </p:tav>
                                      </p:tavLst>
                                    </p:anim>
                                    <p:anim calcmode="lin" valueType="num">
                                      <p:cBhvr>
                                        <p:cTn id="57" dur="500" fill="hold"/>
                                        <p:tgtEl>
                                          <p:spTgt spid="40975"/>
                                        </p:tgtEl>
                                        <p:attrNameLst>
                                          <p:attrName>ppt_y</p:attrName>
                                        </p:attrNameLst>
                                      </p:cBhvr>
                                      <p:tavLst>
                                        <p:tav tm="0">
                                          <p:val>
                                            <p:strVal val="#ppt_y"/>
                                          </p:val>
                                        </p:tav>
                                        <p:tav tm="100000">
                                          <p:val>
                                            <p:strVal val="#ppt_y"/>
                                          </p:val>
                                        </p:tav>
                                      </p:tavLst>
                                    </p:anim>
                                    <p:anim calcmode="lin" valueType="num">
                                      <p:cBhvr>
                                        <p:cTn id="58" dur="500" fill="hold"/>
                                        <p:tgtEl>
                                          <p:spTgt spid="40975"/>
                                        </p:tgtEl>
                                        <p:attrNameLst>
                                          <p:attrName>ppt_w</p:attrName>
                                        </p:attrNameLst>
                                      </p:cBhvr>
                                      <p:tavLst>
                                        <p:tav tm="0">
                                          <p:val>
                                            <p:fltVal val="0"/>
                                          </p:val>
                                        </p:tav>
                                        <p:tav tm="100000">
                                          <p:val>
                                            <p:strVal val="#ppt_w"/>
                                          </p:val>
                                        </p:tav>
                                      </p:tavLst>
                                    </p:anim>
                                    <p:anim calcmode="lin" valueType="num">
                                      <p:cBhvr>
                                        <p:cTn id="59" dur="500" fill="hold"/>
                                        <p:tgtEl>
                                          <p:spTgt spid="40975"/>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4096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40976"/>
                                        </p:tgtEl>
                                        <p:attrNameLst>
                                          <p:attrName>style.visibility</p:attrName>
                                        </p:attrNameLst>
                                      </p:cBhvr>
                                      <p:to>
                                        <p:strVal val="visible"/>
                                      </p:to>
                                    </p:set>
                                    <p:anim calcmode="lin" valueType="num">
                                      <p:cBhvr>
                                        <p:cTn id="68" dur="500" fill="hold"/>
                                        <p:tgtEl>
                                          <p:spTgt spid="40976"/>
                                        </p:tgtEl>
                                        <p:attrNameLst>
                                          <p:attrName>ppt_x</p:attrName>
                                        </p:attrNameLst>
                                      </p:cBhvr>
                                      <p:tavLst>
                                        <p:tav tm="0">
                                          <p:val>
                                            <p:strVal val="#ppt_x+#ppt_w/2"/>
                                          </p:val>
                                        </p:tav>
                                        <p:tav tm="100000">
                                          <p:val>
                                            <p:strVal val="#ppt_x"/>
                                          </p:val>
                                        </p:tav>
                                      </p:tavLst>
                                    </p:anim>
                                    <p:anim calcmode="lin" valueType="num">
                                      <p:cBhvr>
                                        <p:cTn id="69" dur="500" fill="hold"/>
                                        <p:tgtEl>
                                          <p:spTgt spid="40976"/>
                                        </p:tgtEl>
                                        <p:attrNameLst>
                                          <p:attrName>ppt_y</p:attrName>
                                        </p:attrNameLst>
                                      </p:cBhvr>
                                      <p:tavLst>
                                        <p:tav tm="0">
                                          <p:val>
                                            <p:strVal val="#ppt_y"/>
                                          </p:val>
                                        </p:tav>
                                        <p:tav tm="100000">
                                          <p:val>
                                            <p:strVal val="#ppt_y"/>
                                          </p:val>
                                        </p:tav>
                                      </p:tavLst>
                                    </p:anim>
                                    <p:anim calcmode="lin" valueType="num">
                                      <p:cBhvr>
                                        <p:cTn id="70" dur="500" fill="hold"/>
                                        <p:tgtEl>
                                          <p:spTgt spid="40976"/>
                                        </p:tgtEl>
                                        <p:attrNameLst>
                                          <p:attrName>ppt_w</p:attrName>
                                        </p:attrNameLst>
                                      </p:cBhvr>
                                      <p:tavLst>
                                        <p:tav tm="0">
                                          <p:val>
                                            <p:fltVal val="0"/>
                                          </p:val>
                                        </p:tav>
                                        <p:tav tm="100000">
                                          <p:val>
                                            <p:strVal val="#ppt_w"/>
                                          </p:val>
                                        </p:tav>
                                      </p:tavLst>
                                    </p:anim>
                                    <p:anim calcmode="lin" valueType="num">
                                      <p:cBhvr>
                                        <p:cTn id="71" dur="500" fill="hold"/>
                                        <p:tgtEl>
                                          <p:spTgt spid="40976"/>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40967"/>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2" fill="hold" grpId="0" nodeType="clickEffect">
                                  <p:stCondLst>
                                    <p:cond delay="0"/>
                                  </p:stCondLst>
                                  <p:childTnLst>
                                    <p:set>
                                      <p:cBhvr>
                                        <p:cTn id="79" dur="1" fill="hold">
                                          <p:stCondLst>
                                            <p:cond delay="0"/>
                                          </p:stCondLst>
                                        </p:cTn>
                                        <p:tgtEl>
                                          <p:spTgt spid="40977"/>
                                        </p:tgtEl>
                                        <p:attrNameLst>
                                          <p:attrName>style.visibility</p:attrName>
                                        </p:attrNameLst>
                                      </p:cBhvr>
                                      <p:to>
                                        <p:strVal val="visible"/>
                                      </p:to>
                                    </p:set>
                                    <p:anim calcmode="lin" valueType="num">
                                      <p:cBhvr>
                                        <p:cTn id="80" dur="500" fill="hold"/>
                                        <p:tgtEl>
                                          <p:spTgt spid="40977"/>
                                        </p:tgtEl>
                                        <p:attrNameLst>
                                          <p:attrName>ppt_x</p:attrName>
                                        </p:attrNameLst>
                                      </p:cBhvr>
                                      <p:tavLst>
                                        <p:tav tm="0">
                                          <p:val>
                                            <p:strVal val="#ppt_x+#ppt_w/2"/>
                                          </p:val>
                                        </p:tav>
                                        <p:tav tm="100000">
                                          <p:val>
                                            <p:strVal val="#ppt_x"/>
                                          </p:val>
                                        </p:tav>
                                      </p:tavLst>
                                    </p:anim>
                                    <p:anim calcmode="lin" valueType="num">
                                      <p:cBhvr>
                                        <p:cTn id="81" dur="500" fill="hold"/>
                                        <p:tgtEl>
                                          <p:spTgt spid="40977"/>
                                        </p:tgtEl>
                                        <p:attrNameLst>
                                          <p:attrName>ppt_y</p:attrName>
                                        </p:attrNameLst>
                                      </p:cBhvr>
                                      <p:tavLst>
                                        <p:tav tm="0">
                                          <p:val>
                                            <p:strVal val="#ppt_y"/>
                                          </p:val>
                                        </p:tav>
                                        <p:tav tm="100000">
                                          <p:val>
                                            <p:strVal val="#ppt_y"/>
                                          </p:val>
                                        </p:tav>
                                      </p:tavLst>
                                    </p:anim>
                                    <p:anim calcmode="lin" valueType="num">
                                      <p:cBhvr>
                                        <p:cTn id="82" dur="500" fill="hold"/>
                                        <p:tgtEl>
                                          <p:spTgt spid="40977"/>
                                        </p:tgtEl>
                                        <p:attrNameLst>
                                          <p:attrName>ppt_w</p:attrName>
                                        </p:attrNameLst>
                                      </p:cBhvr>
                                      <p:tavLst>
                                        <p:tav tm="0">
                                          <p:val>
                                            <p:fltVal val="0"/>
                                          </p:val>
                                        </p:tav>
                                        <p:tav tm="100000">
                                          <p:val>
                                            <p:strVal val="#ppt_w"/>
                                          </p:val>
                                        </p:tav>
                                      </p:tavLst>
                                    </p:anim>
                                    <p:anim calcmode="lin" valueType="num">
                                      <p:cBhvr>
                                        <p:cTn id="83" dur="500" fill="hold"/>
                                        <p:tgtEl>
                                          <p:spTgt spid="40977"/>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40971"/>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7" presetClass="entr" presetSubtype="2" fill="hold" grpId="0" nodeType="clickEffect">
                                  <p:stCondLst>
                                    <p:cond delay="0"/>
                                  </p:stCondLst>
                                  <p:childTnLst>
                                    <p:set>
                                      <p:cBhvr>
                                        <p:cTn id="91" dur="1" fill="hold">
                                          <p:stCondLst>
                                            <p:cond delay="0"/>
                                          </p:stCondLst>
                                        </p:cTn>
                                        <p:tgtEl>
                                          <p:spTgt spid="40978"/>
                                        </p:tgtEl>
                                        <p:attrNameLst>
                                          <p:attrName>style.visibility</p:attrName>
                                        </p:attrNameLst>
                                      </p:cBhvr>
                                      <p:to>
                                        <p:strVal val="visible"/>
                                      </p:to>
                                    </p:set>
                                    <p:anim calcmode="lin" valueType="num">
                                      <p:cBhvr>
                                        <p:cTn id="92" dur="500" fill="hold"/>
                                        <p:tgtEl>
                                          <p:spTgt spid="40978"/>
                                        </p:tgtEl>
                                        <p:attrNameLst>
                                          <p:attrName>ppt_x</p:attrName>
                                        </p:attrNameLst>
                                      </p:cBhvr>
                                      <p:tavLst>
                                        <p:tav tm="0">
                                          <p:val>
                                            <p:strVal val="#ppt_x+#ppt_w/2"/>
                                          </p:val>
                                        </p:tav>
                                        <p:tav tm="100000">
                                          <p:val>
                                            <p:strVal val="#ppt_x"/>
                                          </p:val>
                                        </p:tav>
                                      </p:tavLst>
                                    </p:anim>
                                    <p:anim calcmode="lin" valueType="num">
                                      <p:cBhvr>
                                        <p:cTn id="93" dur="500" fill="hold"/>
                                        <p:tgtEl>
                                          <p:spTgt spid="40978"/>
                                        </p:tgtEl>
                                        <p:attrNameLst>
                                          <p:attrName>ppt_y</p:attrName>
                                        </p:attrNameLst>
                                      </p:cBhvr>
                                      <p:tavLst>
                                        <p:tav tm="0">
                                          <p:val>
                                            <p:strVal val="#ppt_y"/>
                                          </p:val>
                                        </p:tav>
                                        <p:tav tm="100000">
                                          <p:val>
                                            <p:strVal val="#ppt_y"/>
                                          </p:val>
                                        </p:tav>
                                      </p:tavLst>
                                    </p:anim>
                                    <p:anim calcmode="lin" valueType="num">
                                      <p:cBhvr>
                                        <p:cTn id="94" dur="500" fill="hold"/>
                                        <p:tgtEl>
                                          <p:spTgt spid="40978"/>
                                        </p:tgtEl>
                                        <p:attrNameLst>
                                          <p:attrName>ppt_w</p:attrName>
                                        </p:attrNameLst>
                                      </p:cBhvr>
                                      <p:tavLst>
                                        <p:tav tm="0">
                                          <p:val>
                                            <p:fltVal val="0"/>
                                          </p:val>
                                        </p:tav>
                                        <p:tav tm="100000">
                                          <p:val>
                                            <p:strVal val="#ppt_w"/>
                                          </p:val>
                                        </p:tav>
                                      </p:tavLst>
                                    </p:anim>
                                    <p:anim calcmode="lin" valueType="num">
                                      <p:cBhvr>
                                        <p:cTn id="95" dur="500" fill="hold"/>
                                        <p:tgtEl>
                                          <p:spTgt spid="40978"/>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40970"/>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2" fill="hold" grpId="0" nodeType="clickEffect">
                                  <p:stCondLst>
                                    <p:cond delay="0"/>
                                  </p:stCondLst>
                                  <p:childTnLst>
                                    <p:set>
                                      <p:cBhvr>
                                        <p:cTn id="103" dur="1" fill="hold">
                                          <p:stCondLst>
                                            <p:cond delay="0"/>
                                          </p:stCondLst>
                                        </p:cTn>
                                        <p:tgtEl>
                                          <p:spTgt spid="40979"/>
                                        </p:tgtEl>
                                        <p:attrNameLst>
                                          <p:attrName>style.visibility</p:attrName>
                                        </p:attrNameLst>
                                      </p:cBhvr>
                                      <p:to>
                                        <p:strVal val="visible"/>
                                      </p:to>
                                    </p:set>
                                    <p:anim calcmode="lin" valueType="num">
                                      <p:cBhvr>
                                        <p:cTn id="104" dur="500" fill="hold"/>
                                        <p:tgtEl>
                                          <p:spTgt spid="40979"/>
                                        </p:tgtEl>
                                        <p:attrNameLst>
                                          <p:attrName>ppt_x</p:attrName>
                                        </p:attrNameLst>
                                      </p:cBhvr>
                                      <p:tavLst>
                                        <p:tav tm="0">
                                          <p:val>
                                            <p:strVal val="#ppt_x+#ppt_w/2"/>
                                          </p:val>
                                        </p:tav>
                                        <p:tav tm="100000">
                                          <p:val>
                                            <p:strVal val="#ppt_x"/>
                                          </p:val>
                                        </p:tav>
                                      </p:tavLst>
                                    </p:anim>
                                    <p:anim calcmode="lin" valueType="num">
                                      <p:cBhvr>
                                        <p:cTn id="105" dur="500" fill="hold"/>
                                        <p:tgtEl>
                                          <p:spTgt spid="40979"/>
                                        </p:tgtEl>
                                        <p:attrNameLst>
                                          <p:attrName>ppt_y</p:attrName>
                                        </p:attrNameLst>
                                      </p:cBhvr>
                                      <p:tavLst>
                                        <p:tav tm="0">
                                          <p:val>
                                            <p:strVal val="#ppt_y"/>
                                          </p:val>
                                        </p:tav>
                                        <p:tav tm="100000">
                                          <p:val>
                                            <p:strVal val="#ppt_y"/>
                                          </p:val>
                                        </p:tav>
                                      </p:tavLst>
                                    </p:anim>
                                    <p:anim calcmode="lin" valueType="num">
                                      <p:cBhvr>
                                        <p:cTn id="106" dur="500" fill="hold"/>
                                        <p:tgtEl>
                                          <p:spTgt spid="40979"/>
                                        </p:tgtEl>
                                        <p:attrNameLst>
                                          <p:attrName>ppt_w</p:attrName>
                                        </p:attrNameLst>
                                      </p:cBhvr>
                                      <p:tavLst>
                                        <p:tav tm="0">
                                          <p:val>
                                            <p:fltVal val="0"/>
                                          </p:val>
                                        </p:tav>
                                        <p:tav tm="100000">
                                          <p:val>
                                            <p:strVal val="#ppt_w"/>
                                          </p:val>
                                        </p:tav>
                                      </p:tavLst>
                                    </p:anim>
                                    <p:anim calcmode="lin" valueType="num">
                                      <p:cBhvr>
                                        <p:cTn id="107" dur="500" fill="hold"/>
                                        <p:tgtEl>
                                          <p:spTgt spid="4097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autoUpdateAnimBg="0"/>
      <p:bldP spid="40963" grpId="0" animBg="1" autoUpdateAnimBg="0"/>
      <p:bldP spid="40964" grpId="0" animBg="1"/>
      <p:bldP spid="40965" grpId="0" animBg="1"/>
      <p:bldP spid="40966" grpId="0" animBg="1"/>
      <p:bldP spid="40967" grpId="0" animBg="1"/>
      <p:bldP spid="40968" grpId="0" animBg="1"/>
      <p:bldP spid="40969" grpId="0" animBg="1"/>
      <p:bldP spid="40970" grpId="0" animBg="1"/>
      <p:bldP spid="40971" grpId="0" animBg="1"/>
      <p:bldP spid="40972" grpId="0" animBg="1" autoUpdateAnimBg="0"/>
      <p:bldP spid="40973" grpId="0" animBg="1" autoUpdateAnimBg="0"/>
      <p:bldP spid="40974" grpId="0" animBg="1" autoUpdateAnimBg="0"/>
      <p:bldP spid="40975" grpId="0" animBg="1" autoUpdateAnimBg="0"/>
      <p:bldP spid="40976" grpId="0" animBg="1" autoUpdateAnimBg="0"/>
      <p:bldP spid="40977" grpId="0" animBg="1" autoUpdateAnimBg="0"/>
      <p:bldP spid="40978" grpId="0" animBg="1" autoUpdateAnimBg="0"/>
      <p:bldP spid="40979"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fa-IR" sz="6000">
                <a:cs typeface="B Mitra" pitchFamily="2" charset="-78"/>
              </a:rPr>
              <a:t>ارزيابي باليني</a:t>
            </a:r>
            <a:r>
              <a:rPr lang="fa-IR">
                <a:cs typeface="B Mitra" pitchFamily="2" charset="-78"/>
              </a:rPr>
              <a:t>  </a:t>
            </a:r>
            <a:endParaRPr lang="en-US">
              <a:cs typeface="B Mitra" pitchFamily="2" charset="-78"/>
            </a:endParaRPr>
          </a:p>
        </p:txBody>
      </p:sp>
      <p:sp>
        <p:nvSpPr>
          <p:cNvPr id="4099" name="Rectangle 3"/>
          <p:cNvSpPr>
            <a:spLocks noGrp="1" noChangeArrowheads="1"/>
          </p:cNvSpPr>
          <p:nvPr>
            <p:ph idx="1"/>
          </p:nvPr>
        </p:nvSpPr>
        <p:spPr/>
        <p:txBody>
          <a:bodyPr/>
          <a:lstStyle/>
          <a:p>
            <a:pPr algn="r" rtl="1" eaLnBrk="1" hangingPunct="1"/>
            <a:r>
              <a:rPr lang="fa-IR" sz="5400">
                <a:cs typeface="B Mitra" pitchFamily="2" charset="-78"/>
              </a:rPr>
              <a:t>تاخير رشد عضوي (ارگانيك)</a:t>
            </a:r>
          </a:p>
          <a:p>
            <a:pPr algn="r" rtl="1" eaLnBrk="1" hangingPunct="1"/>
            <a:r>
              <a:rPr lang="fa-IR" sz="5400">
                <a:cs typeface="B Mitra" pitchFamily="2" charset="-78"/>
              </a:rPr>
              <a:t>تاخير رشد غير عضوي(غير ارگانيك)</a:t>
            </a:r>
            <a:endParaRPr lang="en-US" sz="5400">
              <a:cs typeface="B Mitra" pitchFamily="2" charset="-78"/>
            </a:endParaRPr>
          </a:p>
        </p:txBody>
      </p:sp>
    </p:spTree>
    <p:extLst>
      <p:ext uri="{BB962C8B-B14F-4D97-AF65-F5344CB8AC3E}">
        <p14:creationId xmlns:p14="http://schemas.microsoft.com/office/powerpoint/2010/main" val="10003301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p:cNvSpPr>
            <a:spLocks noChangeArrowheads="1"/>
          </p:cNvSpPr>
          <p:nvPr/>
        </p:nvSpPr>
        <p:spPr bwMode="auto">
          <a:xfrm>
            <a:off x="4038600" y="304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en-US" sz="2800" b="1">
                <a:solidFill>
                  <a:srgbClr val="000066"/>
                </a:solidFill>
                <a:latin typeface="Times New Roman" pitchFamily="18" charset="0"/>
                <a:cs typeface="Yagut" pitchFamily="10" charset="-78"/>
              </a:rPr>
              <a:t>3-2</a:t>
            </a:r>
            <a:r>
              <a:rPr lang="ar-SA" sz="2800" b="1">
                <a:solidFill>
                  <a:srgbClr val="000066"/>
                </a:solidFill>
                <a:latin typeface="Times New Roman" pitchFamily="18" charset="0"/>
                <a:cs typeface="Yagut" pitchFamily="10" charset="-78"/>
              </a:rPr>
              <a:t>سالگي</a:t>
            </a:r>
            <a:r>
              <a:rPr lang="en-US" sz="2800" b="1">
                <a:solidFill>
                  <a:srgbClr val="000066"/>
                </a:solidFill>
                <a:latin typeface="Times New Roman" pitchFamily="18" charset="0"/>
                <a:cs typeface="Yagut" pitchFamily="10" charset="-78"/>
              </a:rPr>
              <a:t> </a:t>
            </a:r>
          </a:p>
        </p:txBody>
      </p:sp>
      <p:sp>
        <p:nvSpPr>
          <p:cNvPr id="28675" name="Line 3"/>
          <p:cNvSpPr>
            <a:spLocks noChangeShapeType="1"/>
          </p:cNvSpPr>
          <p:nvPr/>
        </p:nvSpPr>
        <p:spPr bwMode="auto">
          <a:xfrm flipH="1">
            <a:off x="1371600" y="1219200"/>
            <a:ext cx="2667000" cy="1447800"/>
          </a:xfrm>
          <a:prstGeom prst="line">
            <a:avLst/>
          </a:prstGeom>
          <a:noFill/>
          <a:ln w="38100">
            <a:solidFill>
              <a:srgbClr val="FF0000"/>
            </a:solidFill>
            <a:round/>
            <a:headEnd/>
            <a:tailEnd type="triangle" w="med" len="med"/>
          </a:ln>
        </p:spPr>
        <p:txBody>
          <a:bodyPr wrap="none" anchor="ctr"/>
          <a:lstStyle/>
          <a:p>
            <a:endParaRPr lang="fa-IR"/>
          </a:p>
        </p:txBody>
      </p:sp>
      <p:sp>
        <p:nvSpPr>
          <p:cNvPr id="28676" name="Oval 4" descr="Blue tissue paper"/>
          <p:cNvSpPr>
            <a:spLocks noChangeArrowheads="1"/>
          </p:cNvSpPr>
          <p:nvPr/>
        </p:nvSpPr>
        <p:spPr bwMode="auto">
          <a:xfrm>
            <a:off x="228600" y="2667000"/>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en-US" sz="2400" b="1">
                <a:solidFill>
                  <a:srgbClr val="FF0000"/>
                </a:solidFill>
                <a:latin typeface="Times New Roman" pitchFamily="18" charset="0"/>
                <a:cs typeface="Yagut" pitchFamily="10" charset="-78"/>
              </a:rPr>
              <a:t>1300</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28677" name="Line 5"/>
          <p:cNvSpPr>
            <a:spLocks noChangeShapeType="1"/>
          </p:cNvSpPr>
          <p:nvPr/>
        </p:nvSpPr>
        <p:spPr bwMode="auto">
          <a:xfrm flipH="1">
            <a:off x="1676400" y="1371600"/>
            <a:ext cx="2514600" cy="2514600"/>
          </a:xfrm>
          <a:prstGeom prst="line">
            <a:avLst/>
          </a:prstGeom>
          <a:noFill/>
          <a:ln w="38100">
            <a:solidFill>
              <a:srgbClr val="000066"/>
            </a:solidFill>
            <a:round/>
            <a:headEnd/>
            <a:tailEnd type="triangle" w="med" len="med"/>
          </a:ln>
        </p:spPr>
        <p:txBody>
          <a:bodyPr wrap="none" anchor="ctr"/>
          <a:lstStyle/>
          <a:p>
            <a:endParaRPr lang="fa-IR"/>
          </a:p>
        </p:txBody>
      </p:sp>
      <p:sp>
        <p:nvSpPr>
          <p:cNvPr id="28678" name="Oval 6"/>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 مادر</a:t>
            </a:r>
            <a:endParaRPr lang="en-US" sz="2400" b="1">
              <a:solidFill>
                <a:srgbClr val="FF0000"/>
              </a:solidFill>
              <a:latin typeface="Times New Roman" pitchFamily="18" charset="0"/>
              <a:cs typeface="Yagut" pitchFamily="10" charset="-78"/>
            </a:endParaRPr>
          </a:p>
          <a:p>
            <a:pPr algn="ctr" rtl="1" eaLnBrk="0" hangingPunct="0"/>
            <a:r>
              <a:rPr lang="ar-SA" sz="2400">
                <a:latin typeface="Times New Roman" pitchFamily="18" charset="0"/>
                <a:cs typeface="Arial" pitchFamily="34" charset="0"/>
              </a:rPr>
              <a:t>ـــــ</a:t>
            </a:r>
            <a:endParaRPr lang="en-US" sz="2400">
              <a:latin typeface="Times New Roman" pitchFamily="18" charset="0"/>
              <a:cs typeface="Arial" pitchFamily="34" charset="0"/>
            </a:endParaRPr>
          </a:p>
        </p:txBody>
      </p:sp>
      <p:sp>
        <p:nvSpPr>
          <p:cNvPr id="28679" name="Line 7"/>
          <p:cNvSpPr>
            <a:spLocks noChangeShapeType="1"/>
          </p:cNvSpPr>
          <p:nvPr/>
        </p:nvSpPr>
        <p:spPr bwMode="auto">
          <a:xfrm flipH="1">
            <a:off x="2514600" y="1371600"/>
            <a:ext cx="2057400" cy="3429000"/>
          </a:xfrm>
          <a:prstGeom prst="line">
            <a:avLst/>
          </a:prstGeom>
          <a:noFill/>
          <a:ln w="38100">
            <a:solidFill>
              <a:srgbClr val="D60093"/>
            </a:solidFill>
            <a:round/>
            <a:headEnd/>
            <a:tailEnd type="triangle" w="med" len="med"/>
          </a:ln>
        </p:spPr>
        <p:txBody>
          <a:bodyPr wrap="none" anchor="ctr"/>
          <a:lstStyle/>
          <a:p>
            <a:endParaRPr lang="fa-IR"/>
          </a:p>
        </p:txBody>
      </p:sp>
      <p:sp>
        <p:nvSpPr>
          <p:cNvPr id="28680" name="Oval 8" descr="Pink tissue paper"/>
          <p:cNvSpPr>
            <a:spLocks noChangeArrowheads="1"/>
          </p:cNvSpPr>
          <p:nvPr/>
        </p:nvSpPr>
        <p:spPr bwMode="auto">
          <a:xfrm>
            <a:off x="15494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en-US" sz="2400" b="1">
                <a:solidFill>
                  <a:srgbClr val="FF0000"/>
                </a:solidFill>
                <a:latin typeface="Times New Roman" pitchFamily="18" charset="0"/>
                <a:cs typeface="Yagut" pitchFamily="10" charset="-78"/>
              </a:rPr>
              <a:t>7-6</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8681" name="Line 9"/>
          <p:cNvSpPr>
            <a:spLocks noChangeShapeType="1"/>
          </p:cNvSpPr>
          <p:nvPr/>
        </p:nvSpPr>
        <p:spPr bwMode="auto">
          <a:xfrm flipH="1">
            <a:off x="3657600" y="1371600"/>
            <a:ext cx="1447800" cy="3733800"/>
          </a:xfrm>
          <a:prstGeom prst="line">
            <a:avLst/>
          </a:prstGeom>
          <a:noFill/>
          <a:ln w="38100">
            <a:solidFill>
              <a:srgbClr val="0000FF"/>
            </a:solidFill>
            <a:round/>
            <a:headEnd/>
            <a:tailEnd type="triangle" w="med" len="med"/>
          </a:ln>
        </p:spPr>
        <p:txBody>
          <a:bodyPr wrap="none" anchor="ctr"/>
          <a:lstStyle/>
          <a:p>
            <a:endParaRPr lang="fa-IR"/>
          </a:p>
        </p:txBody>
      </p:sp>
      <p:sp>
        <p:nvSpPr>
          <p:cNvPr id="28682" name="Oval 10"/>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en-US" sz="2400" b="1">
                <a:solidFill>
                  <a:srgbClr val="000066"/>
                </a:solidFill>
                <a:latin typeface="Times New Roman" pitchFamily="18" charset="0"/>
                <a:cs typeface="Yagut" pitchFamily="10" charset="-78"/>
              </a:rPr>
              <a:t>3-2</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8683" name="Line 11"/>
          <p:cNvSpPr>
            <a:spLocks noChangeShapeType="1"/>
          </p:cNvSpPr>
          <p:nvPr/>
        </p:nvSpPr>
        <p:spPr bwMode="auto">
          <a:xfrm flipH="1">
            <a:off x="4800600" y="1371600"/>
            <a:ext cx="609600" cy="3657600"/>
          </a:xfrm>
          <a:prstGeom prst="line">
            <a:avLst/>
          </a:prstGeom>
          <a:noFill/>
          <a:ln w="38100">
            <a:solidFill>
              <a:schemeClr val="accent1"/>
            </a:solidFill>
            <a:round/>
            <a:headEnd/>
            <a:tailEnd type="triangle" w="med" len="med"/>
          </a:ln>
        </p:spPr>
        <p:txBody>
          <a:bodyPr wrap="none" anchor="ctr"/>
          <a:lstStyle/>
          <a:p>
            <a:endParaRPr lang="fa-IR"/>
          </a:p>
        </p:txBody>
      </p:sp>
      <p:sp>
        <p:nvSpPr>
          <p:cNvPr id="28684" name="Oval 12"/>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en-US" sz="2400" b="1">
                <a:solidFill>
                  <a:srgbClr val="FF0000"/>
                </a:solidFill>
                <a:latin typeface="Times New Roman" pitchFamily="18" charset="0"/>
                <a:cs typeface="Yagut" pitchFamily="10" charset="-78"/>
              </a:rPr>
              <a:t>2</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8685" name="Line 13"/>
          <p:cNvSpPr>
            <a:spLocks noChangeShapeType="1"/>
          </p:cNvSpPr>
          <p:nvPr/>
        </p:nvSpPr>
        <p:spPr bwMode="auto">
          <a:xfrm>
            <a:off x="5562600" y="1371600"/>
            <a:ext cx="533400" cy="3505200"/>
          </a:xfrm>
          <a:prstGeom prst="line">
            <a:avLst/>
          </a:prstGeom>
          <a:noFill/>
          <a:ln w="38100">
            <a:solidFill>
              <a:srgbClr val="FF0066"/>
            </a:solidFill>
            <a:round/>
            <a:headEnd/>
            <a:tailEnd type="triangle" w="med" len="med"/>
          </a:ln>
        </p:spPr>
        <p:txBody>
          <a:bodyPr wrap="none" anchor="ctr"/>
          <a:lstStyle/>
          <a:p>
            <a:endParaRPr lang="fa-IR"/>
          </a:p>
        </p:txBody>
      </p:sp>
      <p:sp>
        <p:nvSpPr>
          <p:cNvPr id="28686" name="Oval 14"/>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en-US" sz="2400" b="1">
                <a:solidFill>
                  <a:srgbClr val="000066"/>
                </a:solidFill>
                <a:latin typeface="Times New Roman" pitchFamily="18" charset="0"/>
                <a:cs typeface="Yagut" pitchFamily="10" charset="-78"/>
              </a:rPr>
              <a:t>1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8687" name="Line 15"/>
          <p:cNvSpPr>
            <a:spLocks noChangeShapeType="1"/>
          </p:cNvSpPr>
          <p:nvPr/>
        </p:nvSpPr>
        <p:spPr bwMode="auto">
          <a:xfrm rot="15261491" flipH="1">
            <a:off x="4672807" y="2663031"/>
            <a:ext cx="3663950" cy="684213"/>
          </a:xfrm>
          <a:prstGeom prst="line">
            <a:avLst/>
          </a:prstGeom>
          <a:noFill/>
          <a:ln w="38100">
            <a:solidFill>
              <a:srgbClr val="000066"/>
            </a:solidFill>
            <a:round/>
            <a:headEnd/>
            <a:tailEnd type="triangle" w="med" len="med"/>
          </a:ln>
        </p:spPr>
        <p:txBody>
          <a:bodyPr wrap="none" anchor="ctr"/>
          <a:lstStyle/>
          <a:p>
            <a:endParaRPr lang="fa-IR"/>
          </a:p>
        </p:txBody>
      </p:sp>
      <p:sp>
        <p:nvSpPr>
          <p:cNvPr id="28688" name="Oval 16"/>
          <p:cNvSpPr>
            <a:spLocks noChangeArrowheads="1"/>
          </p:cNvSpPr>
          <p:nvPr/>
        </p:nvSpPr>
        <p:spPr bwMode="auto">
          <a:xfrm>
            <a:off x="68834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en-US" sz="2400" b="1">
                <a:solidFill>
                  <a:srgbClr val="FF0000"/>
                </a:solidFill>
                <a:latin typeface="Times New Roman" pitchFamily="18" charset="0"/>
                <a:cs typeface="Yagut" pitchFamily="10" charset="-78"/>
              </a:rPr>
              <a:t>2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8689" name="Line 17"/>
          <p:cNvSpPr>
            <a:spLocks noChangeShapeType="1"/>
          </p:cNvSpPr>
          <p:nvPr/>
        </p:nvSpPr>
        <p:spPr bwMode="auto">
          <a:xfrm>
            <a:off x="5791200" y="1143000"/>
            <a:ext cx="2590800" cy="1752600"/>
          </a:xfrm>
          <a:prstGeom prst="line">
            <a:avLst/>
          </a:prstGeom>
          <a:noFill/>
          <a:ln w="38100">
            <a:solidFill>
              <a:srgbClr val="FF0000"/>
            </a:solidFill>
            <a:round/>
            <a:headEnd/>
            <a:tailEnd type="triangle" w="med" len="med"/>
          </a:ln>
        </p:spPr>
        <p:txBody>
          <a:bodyPr wrap="none" anchor="ctr"/>
          <a:lstStyle/>
          <a:p>
            <a:endParaRPr lang="fa-IR"/>
          </a:p>
        </p:txBody>
      </p:sp>
      <p:sp>
        <p:nvSpPr>
          <p:cNvPr id="28690" name="Oval 18"/>
          <p:cNvSpPr>
            <a:spLocks noChangeArrowheads="1"/>
          </p:cNvSpPr>
          <p:nvPr/>
        </p:nvSpPr>
        <p:spPr bwMode="auto">
          <a:xfrm>
            <a:off x="7721600" y="29718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چربي</a:t>
            </a:r>
            <a:endParaRPr lang="en-US" sz="2400" b="1">
              <a:solidFill>
                <a:srgbClr val="000066"/>
              </a:solidFill>
              <a:latin typeface="Times New Roman" pitchFamily="18" charset="0"/>
              <a:cs typeface="Yagut" pitchFamily="10" charset="-78"/>
            </a:endParaRPr>
          </a:p>
          <a:p>
            <a:pPr algn="ctr" rtl="1" eaLnBrk="0" hangingPunct="0"/>
            <a:r>
              <a:rPr lang="ar-SA" sz="2400" b="1">
                <a:solidFill>
                  <a:srgbClr val="000066"/>
                </a:solidFill>
                <a:latin typeface="Times New Roman" pitchFamily="18" charset="0"/>
                <a:cs typeface="Yagut" pitchFamily="10" charset="-78"/>
              </a:rPr>
              <a:t>مابقي انرژي</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3039664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86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86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8676"/>
                                        </p:tgtEl>
                                        <p:attrNameLst>
                                          <p:attrName>style.visibility</p:attrName>
                                        </p:attrNameLst>
                                      </p:cBhvr>
                                      <p:to>
                                        <p:strVal val="visible"/>
                                      </p:to>
                                    </p:set>
                                    <p:anim calcmode="lin" valueType="num">
                                      <p:cBhvr>
                                        <p:cTn id="15" dur="500" fill="hold"/>
                                        <p:tgtEl>
                                          <p:spTgt spid="28676"/>
                                        </p:tgtEl>
                                        <p:attrNameLst>
                                          <p:attrName>ppt_x</p:attrName>
                                        </p:attrNameLst>
                                      </p:cBhvr>
                                      <p:tavLst>
                                        <p:tav tm="0">
                                          <p:val>
                                            <p:strVal val="#ppt_x-#ppt_w/2"/>
                                          </p:val>
                                        </p:tav>
                                        <p:tav tm="100000">
                                          <p:val>
                                            <p:strVal val="#ppt_x"/>
                                          </p:val>
                                        </p:tav>
                                      </p:tavLst>
                                    </p:anim>
                                    <p:anim calcmode="lin" valueType="num">
                                      <p:cBhvr>
                                        <p:cTn id="16" dur="500" fill="hold"/>
                                        <p:tgtEl>
                                          <p:spTgt spid="28676"/>
                                        </p:tgtEl>
                                        <p:attrNameLst>
                                          <p:attrName>ppt_y</p:attrName>
                                        </p:attrNameLst>
                                      </p:cBhvr>
                                      <p:tavLst>
                                        <p:tav tm="0">
                                          <p:val>
                                            <p:strVal val="#ppt_y"/>
                                          </p:val>
                                        </p:tav>
                                        <p:tav tm="100000">
                                          <p:val>
                                            <p:strVal val="#ppt_y"/>
                                          </p:val>
                                        </p:tav>
                                      </p:tavLst>
                                    </p:anim>
                                    <p:anim calcmode="lin" valueType="num">
                                      <p:cBhvr>
                                        <p:cTn id="17" dur="500" fill="hold"/>
                                        <p:tgtEl>
                                          <p:spTgt spid="28676"/>
                                        </p:tgtEl>
                                        <p:attrNameLst>
                                          <p:attrName>ppt_w</p:attrName>
                                        </p:attrNameLst>
                                      </p:cBhvr>
                                      <p:tavLst>
                                        <p:tav tm="0">
                                          <p:val>
                                            <p:fltVal val="0"/>
                                          </p:val>
                                        </p:tav>
                                        <p:tav tm="100000">
                                          <p:val>
                                            <p:strVal val="#ppt_w"/>
                                          </p:val>
                                        </p:tav>
                                      </p:tavLst>
                                    </p:anim>
                                    <p:anim calcmode="lin" valueType="num">
                                      <p:cBhvr>
                                        <p:cTn id="18" dur="500" fill="hold"/>
                                        <p:tgtEl>
                                          <p:spTgt spid="28676"/>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86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7" presetClass="entr" presetSubtype="8" fill="hold" grpId="0" nodeType="clickEffect">
                                  <p:stCondLst>
                                    <p:cond delay="0"/>
                                  </p:stCondLst>
                                  <p:childTnLst>
                                    <p:set>
                                      <p:cBhvr>
                                        <p:cTn id="26" dur="1" fill="hold">
                                          <p:stCondLst>
                                            <p:cond delay="0"/>
                                          </p:stCondLst>
                                        </p:cTn>
                                        <p:tgtEl>
                                          <p:spTgt spid="28678"/>
                                        </p:tgtEl>
                                        <p:attrNameLst>
                                          <p:attrName>style.visibility</p:attrName>
                                        </p:attrNameLst>
                                      </p:cBhvr>
                                      <p:to>
                                        <p:strVal val="visible"/>
                                      </p:to>
                                    </p:set>
                                    <p:anim calcmode="lin" valueType="num">
                                      <p:cBhvr>
                                        <p:cTn id="27" dur="500" fill="hold"/>
                                        <p:tgtEl>
                                          <p:spTgt spid="28678"/>
                                        </p:tgtEl>
                                        <p:attrNameLst>
                                          <p:attrName>ppt_x</p:attrName>
                                        </p:attrNameLst>
                                      </p:cBhvr>
                                      <p:tavLst>
                                        <p:tav tm="0">
                                          <p:val>
                                            <p:strVal val="#ppt_x-#ppt_w/2"/>
                                          </p:val>
                                        </p:tav>
                                        <p:tav tm="100000">
                                          <p:val>
                                            <p:strVal val="#ppt_x"/>
                                          </p:val>
                                        </p:tav>
                                      </p:tavLst>
                                    </p:anim>
                                    <p:anim calcmode="lin" valueType="num">
                                      <p:cBhvr>
                                        <p:cTn id="28" dur="500" fill="hold"/>
                                        <p:tgtEl>
                                          <p:spTgt spid="28678"/>
                                        </p:tgtEl>
                                        <p:attrNameLst>
                                          <p:attrName>ppt_y</p:attrName>
                                        </p:attrNameLst>
                                      </p:cBhvr>
                                      <p:tavLst>
                                        <p:tav tm="0">
                                          <p:val>
                                            <p:strVal val="#ppt_y"/>
                                          </p:val>
                                        </p:tav>
                                        <p:tav tm="100000">
                                          <p:val>
                                            <p:strVal val="#ppt_y"/>
                                          </p:val>
                                        </p:tav>
                                      </p:tavLst>
                                    </p:anim>
                                    <p:anim calcmode="lin" valueType="num">
                                      <p:cBhvr>
                                        <p:cTn id="29" dur="500" fill="hold"/>
                                        <p:tgtEl>
                                          <p:spTgt spid="28678"/>
                                        </p:tgtEl>
                                        <p:attrNameLst>
                                          <p:attrName>ppt_w</p:attrName>
                                        </p:attrNameLst>
                                      </p:cBhvr>
                                      <p:tavLst>
                                        <p:tav tm="0">
                                          <p:val>
                                            <p:fltVal val="0"/>
                                          </p:val>
                                        </p:tav>
                                        <p:tav tm="100000">
                                          <p:val>
                                            <p:strVal val="#ppt_w"/>
                                          </p:val>
                                        </p:tav>
                                      </p:tavLst>
                                    </p:anim>
                                    <p:anim calcmode="lin" valueType="num">
                                      <p:cBhvr>
                                        <p:cTn id="30" dur="500" fill="hold"/>
                                        <p:tgtEl>
                                          <p:spTgt spid="28678"/>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867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28680"/>
                                        </p:tgtEl>
                                        <p:attrNameLst>
                                          <p:attrName>style.visibility</p:attrName>
                                        </p:attrNameLst>
                                      </p:cBhvr>
                                      <p:to>
                                        <p:strVal val="visible"/>
                                      </p:to>
                                    </p:set>
                                    <p:anim calcmode="lin" valueType="num">
                                      <p:cBhvr>
                                        <p:cTn id="39" dur="500" fill="hold"/>
                                        <p:tgtEl>
                                          <p:spTgt spid="28680"/>
                                        </p:tgtEl>
                                        <p:attrNameLst>
                                          <p:attrName>ppt_x</p:attrName>
                                        </p:attrNameLst>
                                      </p:cBhvr>
                                      <p:tavLst>
                                        <p:tav tm="0">
                                          <p:val>
                                            <p:strVal val="#ppt_x-#ppt_w/2"/>
                                          </p:val>
                                        </p:tav>
                                        <p:tav tm="100000">
                                          <p:val>
                                            <p:strVal val="#ppt_x"/>
                                          </p:val>
                                        </p:tav>
                                      </p:tavLst>
                                    </p:anim>
                                    <p:anim calcmode="lin" valueType="num">
                                      <p:cBhvr>
                                        <p:cTn id="40" dur="500" fill="hold"/>
                                        <p:tgtEl>
                                          <p:spTgt spid="28680"/>
                                        </p:tgtEl>
                                        <p:attrNameLst>
                                          <p:attrName>ppt_y</p:attrName>
                                        </p:attrNameLst>
                                      </p:cBhvr>
                                      <p:tavLst>
                                        <p:tav tm="0">
                                          <p:val>
                                            <p:strVal val="#ppt_y"/>
                                          </p:val>
                                        </p:tav>
                                        <p:tav tm="100000">
                                          <p:val>
                                            <p:strVal val="#ppt_y"/>
                                          </p:val>
                                        </p:tav>
                                      </p:tavLst>
                                    </p:anim>
                                    <p:anim calcmode="lin" valueType="num">
                                      <p:cBhvr>
                                        <p:cTn id="41" dur="500" fill="hold"/>
                                        <p:tgtEl>
                                          <p:spTgt spid="28680"/>
                                        </p:tgtEl>
                                        <p:attrNameLst>
                                          <p:attrName>ppt_w</p:attrName>
                                        </p:attrNameLst>
                                      </p:cBhvr>
                                      <p:tavLst>
                                        <p:tav tm="0">
                                          <p:val>
                                            <p:fltVal val="0"/>
                                          </p:val>
                                        </p:tav>
                                        <p:tav tm="100000">
                                          <p:val>
                                            <p:strVal val="#ppt_w"/>
                                          </p:val>
                                        </p:tav>
                                      </p:tavLst>
                                    </p:anim>
                                    <p:anim calcmode="lin" valueType="num">
                                      <p:cBhvr>
                                        <p:cTn id="42" dur="500" fill="hold"/>
                                        <p:tgtEl>
                                          <p:spTgt spid="28680"/>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2868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7" presetClass="entr" presetSubtype="8" fill="hold" grpId="0" nodeType="clickEffect">
                                  <p:stCondLst>
                                    <p:cond delay="0"/>
                                  </p:stCondLst>
                                  <p:childTnLst>
                                    <p:set>
                                      <p:cBhvr>
                                        <p:cTn id="50" dur="1" fill="hold">
                                          <p:stCondLst>
                                            <p:cond delay="0"/>
                                          </p:stCondLst>
                                        </p:cTn>
                                        <p:tgtEl>
                                          <p:spTgt spid="28682"/>
                                        </p:tgtEl>
                                        <p:attrNameLst>
                                          <p:attrName>style.visibility</p:attrName>
                                        </p:attrNameLst>
                                      </p:cBhvr>
                                      <p:to>
                                        <p:strVal val="visible"/>
                                      </p:to>
                                    </p:set>
                                    <p:anim calcmode="lin" valueType="num">
                                      <p:cBhvr>
                                        <p:cTn id="51" dur="500" fill="hold"/>
                                        <p:tgtEl>
                                          <p:spTgt spid="28682"/>
                                        </p:tgtEl>
                                        <p:attrNameLst>
                                          <p:attrName>ppt_x</p:attrName>
                                        </p:attrNameLst>
                                      </p:cBhvr>
                                      <p:tavLst>
                                        <p:tav tm="0">
                                          <p:val>
                                            <p:strVal val="#ppt_x-#ppt_w/2"/>
                                          </p:val>
                                        </p:tav>
                                        <p:tav tm="100000">
                                          <p:val>
                                            <p:strVal val="#ppt_x"/>
                                          </p:val>
                                        </p:tav>
                                      </p:tavLst>
                                    </p:anim>
                                    <p:anim calcmode="lin" valueType="num">
                                      <p:cBhvr>
                                        <p:cTn id="52" dur="500" fill="hold"/>
                                        <p:tgtEl>
                                          <p:spTgt spid="28682"/>
                                        </p:tgtEl>
                                        <p:attrNameLst>
                                          <p:attrName>ppt_y</p:attrName>
                                        </p:attrNameLst>
                                      </p:cBhvr>
                                      <p:tavLst>
                                        <p:tav tm="0">
                                          <p:val>
                                            <p:strVal val="#ppt_y"/>
                                          </p:val>
                                        </p:tav>
                                        <p:tav tm="100000">
                                          <p:val>
                                            <p:strVal val="#ppt_y"/>
                                          </p:val>
                                        </p:tav>
                                      </p:tavLst>
                                    </p:anim>
                                    <p:anim calcmode="lin" valueType="num">
                                      <p:cBhvr>
                                        <p:cTn id="53" dur="500" fill="hold"/>
                                        <p:tgtEl>
                                          <p:spTgt spid="28682"/>
                                        </p:tgtEl>
                                        <p:attrNameLst>
                                          <p:attrName>ppt_w</p:attrName>
                                        </p:attrNameLst>
                                      </p:cBhvr>
                                      <p:tavLst>
                                        <p:tav tm="0">
                                          <p:val>
                                            <p:fltVal val="0"/>
                                          </p:val>
                                        </p:tav>
                                        <p:tav tm="100000">
                                          <p:val>
                                            <p:strVal val="#ppt_w"/>
                                          </p:val>
                                        </p:tav>
                                      </p:tavLst>
                                    </p:anim>
                                    <p:anim calcmode="lin" valueType="num">
                                      <p:cBhvr>
                                        <p:cTn id="54" dur="500" fill="hold"/>
                                        <p:tgtEl>
                                          <p:spTgt spid="28682"/>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2868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7" presetClass="entr" presetSubtype="2" fill="hold" grpId="0" nodeType="clickEffect">
                                  <p:stCondLst>
                                    <p:cond delay="0"/>
                                  </p:stCondLst>
                                  <p:childTnLst>
                                    <p:set>
                                      <p:cBhvr>
                                        <p:cTn id="62" dur="1" fill="hold">
                                          <p:stCondLst>
                                            <p:cond delay="0"/>
                                          </p:stCondLst>
                                        </p:cTn>
                                        <p:tgtEl>
                                          <p:spTgt spid="28684"/>
                                        </p:tgtEl>
                                        <p:attrNameLst>
                                          <p:attrName>style.visibility</p:attrName>
                                        </p:attrNameLst>
                                      </p:cBhvr>
                                      <p:to>
                                        <p:strVal val="visible"/>
                                      </p:to>
                                    </p:set>
                                    <p:anim calcmode="lin" valueType="num">
                                      <p:cBhvr>
                                        <p:cTn id="63" dur="500" fill="hold"/>
                                        <p:tgtEl>
                                          <p:spTgt spid="28684"/>
                                        </p:tgtEl>
                                        <p:attrNameLst>
                                          <p:attrName>ppt_x</p:attrName>
                                        </p:attrNameLst>
                                      </p:cBhvr>
                                      <p:tavLst>
                                        <p:tav tm="0">
                                          <p:val>
                                            <p:strVal val="#ppt_x+#ppt_w/2"/>
                                          </p:val>
                                        </p:tav>
                                        <p:tav tm="100000">
                                          <p:val>
                                            <p:strVal val="#ppt_x"/>
                                          </p:val>
                                        </p:tav>
                                      </p:tavLst>
                                    </p:anim>
                                    <p:anim calcmode="lin" valueType="num">
                                      <p:cBhvr>
                                        <p:cTn id="64" dur="500" fill="hold"/>
                                        <p:tgtEl>
                                          <p:spTgt spid="28684"/>
                                        </p:tgtEl>
                                        <p:attrNameLst>
                                          <p:attrName>ppt_y</p:attrName>
                                        </p:attrNameLst>
                                      </p:cBhvr>
                                      <p:tavLst>
                                        <p:tav tm="0">
                                          <p:val>
                                            <p:strVal val="#ppt_y"/>
                                          </p:val>
                                        </p:tav>
                                        <p:tav tm="100000">
                                          <p:val>
                                            <p:strVal val="#ppt_y"/>
                                          </p:val>
                                        </p:tav>
                                      </p:tavLst>
                                    </p:anim>
                                    <p:anim calcmode="lin" valueType="num">
                                      <p:cBhvr>
                                        <p:cTn id="65" dur="500" fill="hold"/>
                                        <p:tgtEl>
                                          <p:spTgt spid="28684"/>
                                        </p:tgtEl>
                                        <p:attrNameLst>
                                          <p:attrName>ppt_w</p:attrName>
                                        </p:attrNameLst>
                                      </p:cBhvr>
                                      <p:tavLst>
                                        <p:tav tm="0">
                                          <p:val>
                                            <p:fltVal val="0"/>
                                          </p:val>
                                        </p:tav>
                                        <p:tav tm="100000">
                                          <p:val>
                                            <p:strVal val="#ppt_w"/>
                                          </p:val>
                                        </p:tav>
                                      </p:tavLst>
                                    </p:anim>
                                    <p:anim calcmode="lin" valueType="num">
                                      <p:cBhvr>
                                        <p:cTn id="66" dur="500" fill="hold"/>
                                        <p:tgtEl>
                                          <p:spTgt spid="28684"/>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499"/>
                                          </p:stCondLst>
                                        </p:cTn>
                                        <p:tgtEl>
                                          <p:spTgt spid="2868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7" presetClass="entr" presetSubtype="2" fill="hold" grpId="0" nodeType="clickEffect">
                                  <p:stCondLst>
                                    <p:cond delay="0"/>
                                  </p:stCondLst>
                                  <p:childTnLst>
                                    <p:set>
                                      <p:cBhvr>
                                        <p:cTn id="74" dur="1" fill="hold">
                                          <p:stCondLst>
                                            <p:cond delay="0"/>
                                          </p:stCondLst>
                                        </p:cTn>
                                        <p:tgtEl>
                                          <p:spTgt spid="28686"/>
                                        </p:tgtEl>
                                        <p:attrNameLst>
                                          <p:attrName>style.visibility</p:attrName>
                                        </p:attrNameLst>
                                      </p:cBhvr>
                                      <p:to>
                                        <p:strVal val="visible"/>
                                      </p:to>
                                    </p:set>
                                    <p:anim calcmode="lin" valueType="num">
                                      <p:cBhvr>
                                        <p:cTn id="75" dur="500" fill="hold"/>
                                        <p:tgtEl>
                                          <p:spTgt spid="28686"/>
                                        </p:tgtEl>
                                        <p:attrNameLst>
                                          <p:attrName>ppt_x</p:attrName>
                                        </p:attrNameLst>
                                      </p:cBhvr>
                                      <p:tavLst>
                                        <p:tav tm="0">
                                          <p:val>
                                            <p:strVal val="#ppt_x+#ppt_w/2"/>
                                          </p:val>
                                        </p:tav>
                                        <p:tav tm="100000">
                                          <p:val>
                                            <p:strVal val="#ppt_x"/>
                                          </p:val>
                                        </p:tav>
                                      </p:tavLst>
                                    </p:anim>
                                    <p:anim calcmode="lin" valueType="num">
                                      <p:cBhvr>
                                        <p:cTn id="76" dur="500" fill="hold"/>
                                        <p:tgtEl>
                                          <p:spTgt spid="28686"/>
                                        </p:tgtEl>
                                        <p:attrNameLst>
                                          <p:attrName>ppt_y</p:attrName>
                                        </p:attrNameLst>
                                      </p:cBhvr>
                                      <p:tavLst>
                                        <p:tav tm="0">
                                          <p:val>
                                            <p:strVal val="#ppt_y"/>
                                          </p:val>
                                        </p:tav>
                                        <p:tav tm="100000">
                                          <p:val>
                                            <p:strVal val="#ppt_y"/>
                                          </p:val>
                                        </p:tav>
                                      </p:tavLst>
                                    </p:anim>
                                    <p:anim calcmode="lin" valueType="num">
                                      <p:cBhvr>
                                        <p:cTn id="77" dur="500" fill="hold"/>
                                        <p:tgtEl>
                                          <p:spTgt spid="28686"/>
                                        </p:tgtEl>
                                        <p:attrNameLst>
                                          <p:attrName>ppt_w</p:attrName>
                                        </p:attrNameLst>
                                      </p:cBhvr>
                                      <p:tavLst>
                                        <p:tav tm="0">
                                          <p:val>
                                            <p:fltVal val="0"/>
                                          </p:val>
                                        </p:tav>
                                        <p:tav tm="100000">
                                          <p:val>
                                            <p:strVal val="#ppt_w"/>
                                          </p:val>
                                        </p:tav>
                                      </p:tavLst>
                                    </p:anim>
                                    <p:anim calcmode="lin" valueType="num">
                                      <p:cBhvr>
                                        <p:cTn id="78" dur="500" fill="hold"/>
                                        <p:tgtEl>
                                          <p:spTgt spid="28686"/>
                                        </p:tgtEl>
                                        <p:attrNameLst>
                                          <p:attrName>ppt_h</p:attrName>
                                        </p:attrNameLst>
                                      </p:cBhvr>
                                      <p:tavLst>
                                        <p:tav tm="0">
                                          <p:val>
                                            <p:strVal val="#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499"/>
                                          </p:stCondLst>
                                        </p:cTn>
                                        <p:tgtEl>
                                          <p:spTgt spid="2868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7" presetClass="entr" presetSubtype="2" fill="hold" grpId="0" nodeType="clickEffect">
                                  <p:stCondLst>
                                    <p:cond delay="0"/>
                                  </p:stCondLst>
                                  <p:childTnLst>
                                    <p:set>
                                      <p:cBhvr>
                                        <p:cTn id="86" dur="1" fill="hold">
                                          <p:stCondLst>
                                            <p:cond delay="0"/>
                                          </p:stCondLst>
                                        </p:cTn>
                                        <p:tgtEl>
                                          <p:spTgt spid="28688"/>
                                        </p:tgtEl>
                                        <p:attrNameLst>
                                          <p:attrName>style.visibility</p:attrName>
                                        </p:attrNameLst>
                                      </p:cBhvr>
                                      <p:to>
                                        <p:strVal val="visible"/>
                                      </p:to>
                                    </p:set>
                                    <p:anim calcmode="lin" valueType="num">
                                      <p:cBhvr>
                                        <p:cTn id="87" dur="500" fill="hold"/>
                                        <p:tgtEl>
                                          <p:spTgt spid="28688"/>
                                        </p:tgtEl>
                                        <p:attrNameLst>
                                          <p:attrName>ppt_x</p:attrName>
                                        </p:attrNameLst>
                                      </p:cBhvr>
                                      <p:tavLst>
                                        <p:tav tm="0">
                                          <p:val>
                                            <p:strVal val="#ppt_x+#ppt_w/2"/>
                                          </p:val>
                                        </p:tav>
                                        <p:tav tm="100000">
                                          <p:val>
                                            <p:strVal val="#ppt_x"/>
                                          </p:val>
                                        </p:tav>
                                      </p:tavLst>
                                    </p:anim>
                                    <p:anim calcmode="lin" valueType="num">
                                      <p:cBhvr>
                                        <p:cTn id="88" dur="500" fill="hold"/>
                                        <p:tgtEl>
                                          <p:spTgt spid="28688"/>
                                        </p:tgtEl>
                                        <p:attrNameLst>
                                          <p:attrName>ppt_y</p:attrName>
                                        </p:attrNameLst>
                                      </p:cBhvr>
                                      <p:tavLst>
                                        <p:tav tm="0">
                                          <p:val>
                                            <p:strVal val="#ppt_y"/>
                                          </p:val>
                                        </p:tav>
                                        <p:tav tm="100000">
                                          <p:val>
                                            <p:strVal val="#ppt_y"/>
                                          </p:val>
                                        </p:tav>
                                      </p:tavLst>
                                    </p:anim>
                                    <p:anim calcmode="lin" valueType="num">
                                      <p:cBhvr>
                                        <p:cTn id="89" dur="500" fill="hold"/>
                                        <p:tgtEl>
                                          <p:spTgt spid="28688"/>
                                        </p:tgtEl>
                                        <p:attrNameLst>
                                          <p:attrName>ppt_w</p:attrName>
                                        </p:attrNameLst>
                                      </p:cBhvr>
                                      <p:tavLst>
                                        <p:tav tm="0">
                                          <p:val>
                                            <p:fltVal val="0"/>
                                          </p:val>
                                        </p:tav>
                                        <p:tav tm="100000">
                                          <p:val>
                                            <p:strVal val="#ppt_w"/>
                                          </p:val>
                                        </p:tav>
                                      </p:tavLst>
                                    </p:anim>
                                    <p:anim calcmode="lin" valueType="num">
                                      <p:cBhvr>
                                        <p:cTn id="90" dur="500" fill="hold"/>
                                        <p:tgtEl>
                                          <p:spTgt spid="28688"/>
                                        </p:tgtEl>
                                        <p:attrNameLst>
                                          <p:attrName>ppt_h</p:attrName>
                                        </p:attrNameLst>
                                      </p:cBhvr>
                                      <p:tavLst>
                                        <p:tav tm="0">
                                          <p:val>
                                            <p:strVal val="#ppt_h"/>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499"/>
                                          </p:stCondLst>
                                        </p:cTn>
                                        <p:tgtEl>
                                          <p:spTgt spid="28689"/>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7" presetClass="entr" presetSubtype="2" fill="hold" grpId="0" nodeType="clickEffect">
                                  <p:stCondLst>
                                    <p:cond delay="0"/>
                                  </p:stCondLst>
                                  <p:childTnLst>
                                    <p:set>
                                      <p:cBhvr>
                                        <p:cTn id="98" dur="1" fill="hold">
                                          <p:stCondLst>
                                            <p:cond delay="0"/>
                                          </p:stCondLst>
                                        </p:cTn>
                                        <p:tgtEl>
                                          <p:spTgt spid="28690"/>
                                        </p:tgtEl>
                                        <p:attrNameLst>
                                          <p:attrName>style.visibility</p:attrName>
                                        </p:attrNameLst>
                                      </p:cBhvr>
                                      <p:to>
                                        <p:strVal val="visible"/>
                                      </p:to>
                                    </p:set>
                                    <p:anim calcmode="lin" valueType="num">
                                      <p:cBhvr>
                                        <p:cTn id="99" dur="500" fill="hold"/>
                                        <p:tgtEl>
                                          <p:spTgt spid="28690"/>
                                        </p:tgtEl>
                                        <p:attrNameLst>
                                          <p:attrName>ppt_x</p:attrName>
                                        </p:attrNameLst>
                                      </p:cBhvr>
                                      <p:tavLst>
                                        <p:tav tm="0">
                                          <p:val>
                                            <p:strVal val="#ppt_x+#ppt_w/2"/>
                                          </p:val>
                                        </p:tav>
                                        <p:tav tm="100000">
                                          <p:val>
                                            <p:strVal val="#ppt_x"/>
                                          </p:val>
                                        </p:tav>
                                      </p:tavLst>
                                    </p:anim>
                                    <p:anim calcmode="lin" valueType="num">
                                      <p:cBhvr>
                                        <p:cTn id="100" dur="500" fill="hold"/>
                                        <p:tgtEl>
                                          <p:spTgt spid="28690"/>
                                        </p:tgtEl>
                                        <p:attrNameLst>
                                          <p:attrName>ppt_y</p:attrName>
                                        </p:attrNameLst>
                                      </p:cBhvr>
                                      <p:tavLst>
                                        <p:tav tm="0">
                                          <p:val>
                                            <p:strVal val="#ppt_y"/>
                                          </p:val>
                                        </p:tav>
                                        <p:tav tm="100000">
                                          <p:val>
                                            <p:strVal val="#ppt_y"/>
                                          </p:val>
                                        </p:tav>
                                      </p:tavLst>
                                    </p:anim>
                                    <p:anim calcmode="lin" valueType="num">
                                      <p:cBhvr>
                                        <p:cTn id="101" dur="500" fill="hold"/>
                                        <p:tgtEl>
                                          <p:spTgt spid="28690"/>
                                        </p:tgtEl>
                                        <p:attrNameLst>
                                          <p:attrName>ppt_w</p:attrName>
                                        </p:attrNameLst>
                                      </p:cBhvr>
                                      <p:tavLst>
                                        <p:tav tm="0">
                                          <p:val>
                                            <p:fltVal val="0"/>
                                          </p:val>
                                        </p:tav>
                                        <p:tav tm="100000">
                                          <p:val>
                                            <p:strVal val="#ppt_w"/>
                                          </p:val>
                                        </p:tav>
                                      </p:tavLst>
                                    </p:anim>
                                    <p:anim calcmode="lin" valueType="num">
                                      <p:cBhvr>
                                        <p:cTn id="102" dur="500" fill="hold"/>
                                        <p:tgtEl>
                                          <p:spTgt spid="2869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autoUpdateAnimBg="0"/>
      <p:bldP spid="28675" grpId="0" animBg="1"/>
      <p:bldP spid="28676" grpId="0" animBg="1" autoUpdateAnimBg="0"/>
      <p:bldP spid="28677" grpId="0" animBg="1"/>
      <p:bldP spid="28678" grpId="0" animBg="1" autoUpdateAnimBg="0"/>
      <p:bldP spid="28679" grpId="0" animBg="1"/>
      <p:bldP spid="28680" grpId="0" animBg="1" autoUpdateAnimBg="0"/>
      <p:bldP spid="28681" grpId="0" animBg="1"/>
      <p:bldP spid="28682" grpId="0" animBg="1" autoUpdateAnimBg="0"/>
      <p:bldP spid="28683" grpId="0" animBg="1"/>
      <p:bldP spid="28684" grpId="0" animBg="1" autoUpdateAnimBg="0"/>
      <p:bldP spid="28685" grpId="0" animBg="1"/>
      <p:bldP spid="28686" grpId="0" animBg="1" autoUpdateAnimBg="0"/>
      <p:bldP spid="28687" grpId="0" animBg="1"/>
      <p:bldP spid="28688" grpId="0" animBg="1" autoUpdateAnimBg="0"/>
      <p:bldP spid="28689" grpId="0" animBg="1"/>
      <p:bldP spid="28690"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p:cNvSpPr>
            <a:spLocks noChangeArrowheads="1"/>
          </p:cNvSpPr>
          <p:nvPr/>
        </p:nvSpPr>
        <p:spPr bwMode="auto">
          <a:xfrm>
            <a:off x="4038600" y="304800"/>
            <a:ext cx="1752600" cy="1066800"/>
          </a:xfrm>
          <a:prstGeom prst="roundRect">
            <a:avLst>
              <a:gd name="adj" fmla="val 16667"/>
            </a:avLst>
          </a:prstGeom>
          <a:gradFill rotWithShape="0">
            <a:gsLst>
              <a:gs pos="0">
                <a:srgbClr val="FF0066"/>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en-US" sz="2800" b="1">
                <a:solidFill>
                  <a:srgbClr val="000066"/>
                </a:solidFill>
                <a:latin typeface="Times New Roman" pitchFamily="18" charset="0"/>
                <a:cs typeface="Yagut" pitchFamily="10" charset="-78"/>
              </a:rPr>
              <a:t>5-3</a:t>
            </a:r>
            <a:r>
              <a:rPr lang="ar-SA" sz="2800" b="1">
                <a:solidFill>
                  <a:srgbClr val="000066"/>
                </a:solidFill>
                <a:latin typeface="Times New Roman" pitchFamily="18" charset="0"/>
                <a:cs typeface="Yagut" pitchFamily="10" charset="-78"/>
              </a:rPr>
              <a:t>سالگي</a:t>
            </a:r>
            <a:r>
              <a:rPr lang="en-US" sz="2800" b="1">
                <a:solidFill>
                  <a:srgbClr val="000066"/>
                </a:solidFill>
                <a:latin typeface="Times New Roman" pitchFamily="18" charset="0"/>
                <a:cs typeface="Yagut" pitchFamily="10" charset="-78"/>
              </a:rPr>
              <a:t> </a:t>
            </a:r>
          </a:p>
        </p:txBody>
      </p:sp>
      <p:sp>
        <p:nvSpPr>
          <p:cNvPr id="29699" name="Line 3"/>
          <p:cNvSpPr>
            <a:spLocks noChangeShapeType="1"/>
          </p:cNvSpPr>
          <p:nvPr/>
        </p:nvSpPr>
        <p:spPr bwMode="auto">
          <a:xfrm flipH="1">
            <a:off x="1371600" y="1219200"/>
            <a:ext cx="2667000" cy="1447800"/>
          </a:xfrm>
          <a:prstGeom prst="line">
            <a:avLst/>
          </a:prstGeom>
          <a:noFill/>
          <a:ln w="38100">
            <a:solidFill>
              <a:srgbClr val="FF0000"/>
            </a:solidFill>
            <a:round/>
            <a:headEnd/>
            <a:tailEnd type="triangle" w="med" len="med"/>
          </a:ln>
        </p:spPr>
        <p:txBody>
          <a:bodyPr wrap="none" anchor="ctr"/>
          <a:lstStyle/>
          <a:p>
            <a:endParaRPr lang="fa-IR"/>
          </a:p>
        </p:txBody>
      </p:sp>
      <p:sp>
        <p:nvSpPr>
          <p:cNvPr id="29700" name="Oval 4" descr="Blue tissue paper"/>
          <p:cNvSpPr>
            <a:spLocks noChangeArrowheads="1"/>
          </p:cNvSpPr>
          <p:nvPr/>
        </p:nvSpPr>
        <p:spPr bwMode="auto">
          <a:xfrm>
            <a:off x="228600" y="2667000"/>
            <a:ext cx="1346200" cy="1346200"/>
          </a:xfrm>
          <a:prstGeom prst="ellipse">
            <a:avLst/>
          </a:prstGeom>
          <a:blipFill dpi="0" rotWithShape="0">
            <a:blip r:embed="rId2"/>
            <a:srcRect/>
            <a:tile tx="0" ty="0" sx="100000" sy="100000" flip="none" algn="tl"/>
          </a:blipFill>
          <a:ln w="38100">
            <a:solidFill>
              <a:schemeClr val="tx1"/>
            </a:solidFill>
            <a:round/>
            <a:headEnd/>
            <a:tailEnd/>
          </a:ln>
        </p:spPr>
        <p:txBody>
          <a:bodyPr wrap="none" anchor="ctr"/>
          <a:lstStyle/>
          <a:p>
            <a:pPr algn="ctr" rtl="1" eaLnBrk="0" hangingPunct="0"/>
            <a:r>
              <a:rPr lang="en-US" sz="2400" b="1">
                <a:solidFill>
                  <a:srgbClr val="FF0000"/>
                </a:solidFill>
                <a:latin typeface="Times New Roman" pitchFamily="18" charset="0"/>
                <a:cs typeface="Yagut" pitchFamily="10" charset="-78"/>
              </a:rPr>
              <a:t>1700</a:t>
            </a:r>
            <a:r>
              <a:rPr lang="ar-SA" sz="2400" b="1">
                <a:solidFill>
                  <a:srgbClr val="FF0000"/>
                </a:solidFill>
                <a:latin typeface="Times New Roman" pitchFamily="18" charset="0"/>
                <a:cs typeface="Yagut" pitchFamily="10" charset="-78"/>
              </a:rPr>
              <a:t>كالري</a:t>
            </a:r>
            <a:endParaRPr lang="en-US" sz="2400">
              <a:latin typeface="Times New Roman" pitchFamily="18" charset="0"/>
              <a:cs typeface="Arial" pitchFamily="34" charset="0"/>
            </a:endParaRPr>
          </a:p>
        </p:txBody>
      </p:sp>
      <p:sp>
        <p:nvSpPr>
          <p:cNvPr id="29701" name="Line 5"/>
          <p:cNvSpPr>
            <a:spLocks noChangeShapeType="1"/>
          </p:cNvSpPr>
          <p:nvPr/>
        </p:nvSpPr>
        <p:spPr bwMode="auto">
          <a:xfrm flipH="1">
            <a:off x="1676400" y="1371600"/>
            <a:ext cx="2514600" cy="2514600"/>
          </a:xfrm>
          <a:prstGeom prst="line">
            <a:avLst/>
          </a:prstGeom>
          <a:noFill/>
          <a:ln w="38100">
            <a:solidFill>
              <a:srgbClr val="000066"/>
            </a:solidFill>
            <a:round/>
            <a:headEnd/>
            <a:tailEnd type="triangle" w="med" len="med"/>
          </a:ln>
        </p:spPr>
        <p:txBody>
          <a:bodyPr wrap="none" anchor="ctr"/>
          <a:lstStyle/>
          <a:p>
            <a:endParaRPr lang="fa-IR"/>
          </a:p>
        </p:txBody>
      </p:sp>
      <p:sp>
        <p:nvSpPr>
          <p:cNvPr id="29702" name="Oval 6"/>
          <p:cNvSpPr>
            <a:spLocks noChangeArrowheads="1"/>
          </p:cNvSpPr>
          <p:nvPr/>
        </p:nvSpPr>
        <p:spPr bwMode="auto">
          <a:xfrm>
            <a:off x="457200" y="4038600"/>
            <a:ext cx="1346200" cy="1346200"/>
          </a:xfrm>
          <a:prstGeom prst="ellipse">
            <a:avLst/>
          </a:prstGeom>
          <a:solidFill>
            <a:srgbClr val="FFFF66"/>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 مادر</a:t>
            </a:r>
            <a:endParaRPr lang="en-US" sz="2400" b="1">
              <a:solidFill>
                <a:srgbClr val="FF0000"/>
              </a:solidFill>
              <a:latin typeface="Times New Roman" pitchFamily="18" charset="0"/>
              <a:cs typeface="Yagut" pitchFamily="10" charset="-78"/>
            </a:endParaRPr>
          </a:p>
          <a:p>
            <a:pPr algn="ctr" rtl="1" eaLnBrk="0" hangingPunct="0"/>
            <a:r>
              <a:rPr lang="en-US" sz="2400">
                <a:latin typeface="Times New Roman" pitchFamily="18" charset="0"/>
                <a:cs typeface="Arial" pitchFamily="34" charset="0"/>
              </a:rPr>
              <a:t>      </a:t>
            </a:r>
            <a:r>
              <a:rPr lang="ar-SA" sz="2400">
                <a:latin typeface="Times New Roman" pitchFamily="18" charset="0"/>
                <a:cs typeface="Arial" pitchFamily="34" charset="0"/>
              </a:rPr>
              <a:t>ــــ</a:t>
            </a:r>
            <a:r>
              <a:rPr lang="en-US" sz="2400">
                <a:latin typeface="Times New Roman" pitchFamily="18" charset="0"/>
                <a:cs typeface="Arial" pitchFamily="34" charset="0"/>
              </a:rPr>
              <a:t>	</a:t>
            </a:r>
          </a:p>
        </p:txBody>
      </p:sp>
      <p:sp>
        <p:nvSpPr>
          <p:cNvPr id="29703" name="Line 7"/>
          <p:cNvSpPr>
            <a:spLocks noChangeShapeType="1"/>
          </p:cNvSpPr>
          <p:nvPr/>
        </p:nvSpPr>
        <p:spPr bwMode="auto">
          <a:xfrm flipH="1">
            <a:off x="2514600" y="1371600"/>
            <a:ext cx="2057400" cy="3429000"/>
          </a:xfrm>
          <a:prstGeom prst="line">
            <a:avLst/>
          </a:prstGeom>
          <a:noFill/>
          <a:ln w="38100">
            <a:solidFill>
              <a:srgbClr val="D60093"/>
            </a:solidFill>
            <a:round/>
            <a:headEnd/>
            <a:tailEnd type="triangle" w="med" len="med"/>
          </a:ln>
        </p:spPr>
        <p:txBody>
          <a:bodyPr wrap="none" anchor="ctr"/>
          <a:lstStyle/>
          <a:p>
            <a:endParaRPr lang="fa-IR"/>
          </a:p>
        </p:txBody>
      </p:sp>
      <p:sp>
        <p:nvSpPr>
          <p:cNvPr id="29704" name="Oval 8" descr="Pink tissue paper"/>
          <p:cNvSpPr>
            <a:spLocks noChangeArrowheads="1"/>
          </p:cNvSpPr>
          <p:nvPr/>
        </p:nvSpPr>
        <p:spPr bwMode="auto">
          <a:xfrm>
            <a:off x="1524000" y="4800600"/>
            <a:ext cx="1346200" cy="1346200"/>
          </a:xfrm>
          <a:prstGeom prst="ellipse">
            <a:avLst/>
          </a:prstGeom>
          <a:blipFill dpi="0" rotWithShape="0">
            <a:blip r:embed="rId3"/>
            <a:srcRect/>
            <a:tile tx="0" ty="0" sx="100000" sy="100000" flip="none" algn="tl"/>
          </a:blip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نان وغلات</a:t>
            </a:r>
            <a:endParaRPr lang="en-US" sz="2400" b="1">
              <a:solidFill>
                <a:srgbClr val="FF0000"/>
              </a:solidFill>
              <a:latin typeface="Times New Roman" pitchFamily="18" charset="0"/>
              <a:cs typeface="Yagut" pitchFamily="10" charset="-78"/>
            </a:endParaRPr>
          </a:p>
          <a:p>
            <a:pPr algn="ctr" rtl="1" eaLnBrk="0" hangingPunct="0"/>
            <a:r>
              <a:rPr lang="en-US" sz="2400" b="1">
                <a:solidFill>
                  <a:srgbClr val="FF0000"/>
                </a:solidFill>
                <a:latin typeface="Times New Roman" pitchFamily="18" charset="0"/>
                <a:cs typeface="Yagut" pitchFamily="10" charset="-78"/>
              </a:rPr>
              <a:t>6</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9705" name="Line 9"/>
          <p:cNvSpPr>
            <a:spLocks noChangeShapeType="1"/>
          </p:cNvSpPr>
          <p:nvPr/>
        </p:nvSpPr>
        <p:spPr bwMode="auto">
          <a:xfrm flipH="1">
            <a:off x="3657600" y="1371600"/>
            <a:ext cx="1447800" cy="3733800"/>
          </a:xfrm>
          <a:prstGeom prst="line">
            <a:avLst/>
          </a:prstGeom>
          <a:noFill/>
          <a:ln w="38100">
            <a:solidFill>
              <a:srgbClr val="0000FF"/>
            </a:solidFill>
            <a:round/>
            <a:headEnd/>
            <a:tailEnd type="triangle" w="med" len="med"/>
          </a:ln>
        </p:spPr>
        <p:txBody>
          <a:bodyPr wrap="none" anchor="ctr"/>
          <a:lstStyle/>
          <a:p>
            <a:endParaRPr lang="fa-IR"/>
          </a:p>
        </p:txBody>
      </p:sp>
      <p:sp>
        <p:nvSpPr>
          <p:cNvPr id="29706" name="Oval 10"/>
          <p:cNvSpPr>
            <a:spLocks noChangeArrowheads="1"/>
          </p:cNvSpPr>
          <p:nvPr/>
        </p:nvSpPr>
        <p:spPr bwMode="auto">
          <a:xfrm>
            <a:off x="2819400" y="5181600"/>
            <a:ext cx="1346200" cy="1346200"/>
          </a:xfrm>
          <a:prstGeom prst="ellipse">
            <a:avLst/>
          </a:prstGeom>
          <a:gradFill rotWithShape="0">
            <a:gsLst>
              <a:gs pos="0">
                <a:srgbClr val="D6009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شير</a:t>
            </a:r>
            <a:endParaRPr lang="en-US" sz="2400" b="1">
              <a:solidFill>
                <a:srgbClr val="000066"/>
              </a:solidFill>
              <a:latin typeface="Times New Roman" pitchFamily="18" charset="0"/>
              <a:cs typeface="Yagut" pitchFamily="10" charset="-78"/>
            </a:endParaRPr>
          </a:p>
          <a:p>
            <a:pPr algn="ctr" rtl="1" eaLnBrk="0" hangingPunct="0"/>
            <a:r>
              <a:rPr lang="en-US" sz="2400" b="1">
                <a:solidFill>
                  <a:srgbClr val="000066"/>
                </a:solidFill>
                <a:latin typeface="Times New Roman" pitchFamily="18" charset="0"/>
                <a:cs typeface="Yagut" pitchFamily="10" charset="-78"/>
              </a:rPr>
              <a:t>3-2</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9707" name="Line 11"/>
          <p:cNvSpPr>
            <a:spLocks noChangeShapeType="1"/>
          </p:cNvSpPr>
          <p:nvPr/>
        </p:nvSpPr>
        <p:spPr bwMode="auto">
          <a:xfrm flipH="1">
            <a:off x="4800600" y="1371600"/>
            <a:ext cx="609600" cy="3657600"/>
          </a:xfrm>
          <a:prstGeom prst="line">
            <a:avLst/>
          </a:prstGeom>
          <a:noFill/>
          <a:ln w="38100">
            <a:solidFill>
              <a:schemeClr val="accent1"/>
            </a:solidFill>
            <a:round/>
            <a:headEnd/>
            <a:tailEnd type="triangle" w="med" len="med"/>
          </a:ln>
        </p:spPr>
        <p:txBody>
          <a:bodyPr wrap="none" anchor="ctr"/>
          <a:lstStyle/>
          <a:p>
            <a:endParaRPr lang="fa-IR"/>
          </a:p>
        </p:txBody>
      </p:sp>
      <p:sp>
        <p:nvSpPr>
          <p:cNvPr id="29708" name="Oval 12"/>
          <p:cNvSpPr>
            <a:spLocks noChangeArrowheads="1"/>
          </p:cNvSpPr>
          <p:nvPr/>
        </p:nvSpPr>
        <p:spPr bwMode="auto">
          <a:xfrm>
            <a:off x="4114800" y="5105400"/>
            <a:ext cx="1346200" cy="1346200"/>
          </a:xfrm>
          <a:prstGeom prst="ellipse">
            <a:avLst/>
          </a:prstGeom>
          <a:solidFill>
            <a:schemeClr val="accent1"/>
          </a:soli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سبزي</a:t>
            </a:r>
            <a:endParaRPr lang="en-US" sz="2400" b="1">
              <a:solidFill>
                <a:srgbClr val="FF0000"/>
              </a:solidFill>
              <a:latin typeface="Times New Roman" pitchFamily="18" charset="0"/>
              <a:cs typeface="Yagut" pitchFamily="10" charset="-78"/>
            </a:endParaRPr>
          </a:p>
          <a:p>
            <a:pPr algn="ctr" rtl="1" eaLnBrk="0" hangingPunct="0"/>
            <a:r>
              <a:rPr lang="en-US" sz="2400" b="1">
                <a:solidFill>
                  <a:srgbClr val="FF0000"/>
                </a:solidFill>
                <a:latin typeface="Times New Roman" pitchFamily="18" charset="0"/>
                <a:cs typeface="Yagut" pitchFamily="10" charset="-78"/>
              </a:rPr>
              <a:t>2</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9709" name="Line 13"/>
          <p:cNvSpPr>
            <a:spLocks noChangeShapeType="1"/>
          </p:cNvSpPr>
          <p:nvPr/>
        </p:nvSpPr>
        <p:spPr bwMode="auto">
          <a:xfrm>
            <a:off x="5562600" y="1371600"/>
            <a:ext cx="533400" cy="3505200"/>
          </a:xfrm>
          <a:prstGeom prst="line">
            <a:avLst/>
          </a:prstGeom>
          <a:noFill/>
          <a:ln w="38100">
            <a:solidFill>
              <a:srgbClr val="FF0066"/>
            </a:solidFill>
            <a:round/>
            <a:headEnd/>
            <a:tailEnd type="triangle" w="med" len="med"/>
          </a:ln>
        </p:spPr>
        <p:txBody>
          <a:bodyPr wrap="none" anchor="ctr"/>
          <a:lstStyle/>
          <a:p>
            <a:endParaRPr lang="fa-IR"/>
          </a:p>
        </p:txBody>
      </p:sp>
      <p:sp>
        <p:nvSpPr>
          <p:cNvPr id="29710" name="Oval 14"/>
          <p:cNvSpPr>
            <a:spLocks noChangeArrowheads="1"/>
          </p:cNvSpPr>
          <p:nvPr/>
        </p:nvSpPr>
        <p:spPr bwMode="auto">
          <a:xfrm>
            <a:off x="5486400" y="51054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ميوه</a:t>
            </a:r>
            <a:endParaRPr lang="en-US" sz="2400" b="1">
              <a:solidFill>
                <a:srgbClr val="000066"/>
              </a:solidFill>
              <a:latin typeface="Times New Roman" pitchFamily="18" charset="0"/>
              <a:cs typeface="Yagut" pitchFamily="10" charset="-78"/>
            </a:endParaRPr>
          </a:p>
          <a:p>
            <a:pPr algn="ctr" rtl="1" eaLnBrk="0" hangingPunct="0"/>
            <a:r>
              <a:rPr lang="en-US" sz="2400" b="1">
                <a:solidFill>
                  <a:srgbClr val="000066"/>
                </a:solidFill>
                <a:latin typeface="Times New Roman" pitchFamily="18" charset="0"/>
                <a:cs typeface="Yagut" pitchFamily="10" charset="-78"/>
              </a:rPr>
              <a:t>2 </a:t>
            </a:r>
            <a:r>
              <a:rPr lang="ar-SA" sz="2400" b="1">
                <a:solidFill>
                  <a:srgbClr val="000066"/>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9711" name="Line 15"/>
          <p:cNvSpPr>
            <a:spLocks noChangeShapeType="1"/>
          </p:cNvSpPr>
          <p:nvPr/>
        </p:nvSpPr>
        <p:spPr bwMode="auto">
          <a:xfrm rot="15261491" flipH="1">
            <a:off x="4672807" y="2663031"/>
            <a:ext cx="3663950" cy="684213"/>
          </a:xfrm>
          <a:prstGeom prst="line">
            <a:avLst/>
          </a:prstGeom>
          <a:noFill/>
          <a:ln w="38100">
            <a:solidFill>
              <a:srgbClr val="000066"/>
            </a:solidFill>
            <a:round/>
            <a:headEnd/>
            <a:tailEnd type="triangle" w="med" len="med"/>
          </a:ln>
        </p:spPr>
        <p:txBody>
          <a:bodyPr wrap="none" anchor="ctr"/>
          <a:lstStyle/>
          <a:p>
            <a:endParaRPr lang="fa-IR"/>
          </a:p>
        </p:txBody>
      </p:sp>
      <p:sp>
        <p:nvSpPr>
          <p:cNvPr id="29712" name="Oval 16"/>
          <p:cNvSpPr>
            <a:spLocks noChangeArrowheads="1"/>
          </p:cNvSpPr>
          <p:nvPr/>
        </p:nvSpPr>
        <p:spPr bwMode="auto">
          <a:xfrm>
            <a:off x="6883400" y="4724400"/>
            <a:ext cx="1346200" cy="1346200"/>
          </a:xfrm>
          <a:prstGeom prst="ellipse">
            <a:avLst/>
          </a:prstGeom>
          <a:gradFill rotWithShape="0">
            <a:gsLst>
              <a:gs pos="0">
                <a:srgbClr val="666633"/>
              </a:gs>
              <a:gs pos="100000">
                <a:srgbClr val="FFFFFF"/>
              </a:gs>
            </a:gsLst>
            <a:path path="rect">
              <a:fillToRect r="100000" b="100000"/>
            </a:path>
          </a:gradFill>
          <a:ln w="38100">
            <a:solidFill>
              <a:schemeClr val="tx1"/>
            </a:solidFill>
            <a:round/>
            <a:headEnd/>
            <a:tailEnd/>
          </a:ln>
        </p:spPr>
        <p:txBody>
          <a:bodyPr wrap="none" anchor="ctr"/>
          <a:lstStyle/>
          <a:p>
            <a:pPr algn="ctr" rtl="1" eaLnBrk="0" hangingPunct="0"/>
            <a:r>
              <a:rPr lang="ar-SA" sz="2400" b="1">
                <a:solidFill>
                  <a:srgbClr val="FF0000"/>
                </a:solidFill>
                <a:latin typeface="Times New Roman" pitchFamily="18" charset="0"/>
                <a:cs typeface="Yagut" pitchFamily="10" charset="-78"/>
              </a:rPr>
              <a:t>گوشت</a:t>
            </a:r>
            <a:endParaRPr lang="en-US" sz="2400" b="1">
              <a:solidFill>
                <a:srgbClr val="FF0000"/>
              </a:solidFill>
              <a:latin typeface="Times New Roman" pitchFamily="18" charset="0"/>
              <a:cs typeface="Yagut" pitchFamily="10" charset="-78"/>
            </a:endParaRPr>
          </a:p>
          <a:p>
            <a:pPr algn="ctr" rtl="1" eaLnBrk="0" hangingPunct="0"/>
            <a:r>
              <a:rPr lang="en-US" sz="2400" b="1">
                <a:solidFill>
                  <a:srgbClr val="FF0000"/>
                </a:solidFill>
                <a:latin typeface="Times New Roman" pitchFamily="18" charset="0"/>
                <a:cs typeface="Yagut" pitchFamily="10" charset="-78"/>
              </a:rPr>
              <a:t>3 </a:t>
            </a:r>
            <a:r>
              <a:rPr lang="ar-SA" sz="2400" b="1">
                <a:solidFill>
                  <a:srgbClr val="FF0000"/>
                </a:solidFill>
                <a:latin typeface="Times New Roman" pitchFamily="18" charset="0"/>
                <a:cs typeface="Yagut" pitchFamily="10" charset="-78"/>
              </a:rPr>
              <a:t>واحد</a:t>
            </a:r>
            <a:endParaRPr lang="en-US" sz="2400">
              <a:latin typeface="Times New Roman" pitchFamily="18" charset="0"/>
              <a:cs typeface="Arial" pitchFamily="34" charset="0"/>
            </a:endParaRPr>
          </a:p>
        </p:txBody>
      </p:sp>
      <p:sp>
        <p:nvSpPr>
          <p:cNvPr id="29713" name="Line 17"/>
          <p:cNvSpPr>
            <a:spLocks noChangeShapeType="1"/>
          </p:cNvSpPr>
          <p:nvPr/>
        </p:nvSpPr>
        <p:spPr bwMode="auto">
          <a:xfrm>
            <a:off x="5791200" y="1143000"/>
            <a:ext cx="2590800" cy="1752600"/>
          </a:xfrm>
          <a:prstGeom prst="line">
            <a:avLst/>
          </a:prstGeom>
          <a:noFill/>
          <a:ln w="38100">
            <a:solidFill>
              <a:srgbClr val="FF0000"/>
            </a:solidFill>
            <a:round/>
            <a:headEnd/>
            <a:tailEnd type="triangle" w="med" len="med"/>
          </a:ln>
        </p:spPr>
        <p:txBody>
          <a:bodyPr wrap="none" anchor="ctr"/>
          <a:lstStyle/>
          <a:p>
            <a:endParaRPr lang="fa-IR"/>
          </a:p>
        </p:txBody>
      </p:sp>
      <p:sp>
        <p:nvSpPr>
          <p:cNvPr id="29714" name="Oval 18"/>
          <p:cNvSpPr>
            <a:spLocks noChangeArrowheads="1"/>
          </p:cNvSpPr>
          <p:nvPr/>
        </p:nvSpPr>
        <p:spPr bwMode="auto">
          <a:xfrm>
            <a:off x="7721600" y="2971800"/>
            <a:ext cx="1346200" cy="1346200"/>
          </a:xfrm>
          <a:prstGeom prst="ellipse">
            <a:avLst/>
          </a:prstGeom>
          <a:solidFill>
            <a:srgbClr val="FED3A0"/>
          </a:solidFill>
          <a:ln w="38100">
            <a:solidFill>
              <a:schemeClr val="tx1"/>
            </a:solidFill>
            <a:round/>
            <a:headEnd/>
            <a:tailEnd/>
          </a:ln>
        </p:spPr>
        <p:txBody>
          <a:bodyPr wrap="none" anchor="ctr"/>
          <a:lstStyle/>
          <a:p>
            <a:pPr algn="ctr" rtl="1" eaLnBrk="0" hangingPunct="0"/>
            <a:r>
              <a:rPr lang="ar-SA" sz="2400" b="1">
                <a:solidFill>
                  <a:srgbClr val="000066"/>
                </a:solidFill>
                <a:latin typeface="Times New Roman" pitchFamily="18" charset="0"/>
                <a:cs typeface="Yagut" pitchFamily="10" charset="-78"/>
              </a:rPr>
              <a:t>چربي</a:t>
            </a:r>
            <a:endParaRPr lang="en-US" sz="2400" b="1">
              <a:solidFill>
                <a:srgbClr val="000066"/>
              </a:solidFill>
              <a:latin typeface="Times New Roman" pitchFamily="18" charset="0"/>
              <a:cs typeface="Yagut" pitchFamily="10" charset="-78"/>
            </a:endParaRPr>
          </a:p>
          <a:p>
            <a:pPr algn="ctr" rtl="1" eaLnBrk="0" hangingPunct="0"/>
            <a:r>
              <a:rPr lang="ar-SA" sz="2400" b="1">
                <a:solidFill>
                  <a:srgbClr val="000066"/>
                </a:solidFill>
                <a:latin typeface="Times New Roman" pitchFamily="18" charset="0"/>
                <a:cs typeface="Yagut" pitchFamily="10" charset="-78"/>
              </a:rPr>
              <a:t>مابقي انرژي</a:t>
            </a:r>
            <a:endParaRPr lang="en-US" sz="2400">
              <a:latin typeface="Times New Roman" pitchFamily="18" charset="0"/>
              <a:cs typeface="Arial" pitchFamily="34" charset="0"/>
            </a:endParaRPr>
          </a:p>
        </p:txBody>
      </p:sp>
    </p:spTree>
    <p:extLst>
      <p:ext uri="{BB962C8B-B14F-4D97-AF65-F5344CB8AC3E}">
        <p14:creationId xmlns:p14="http://schemas.microsoft.com/office/powerpoint/2010/main" val="235288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6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6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9700"/>
                                        </p:tgtEl>
                                        <p:attrNameLst>
                                          <p:attrName>style.visibility</p:attrName>
                                        </p:attrNameLst>
                                      </p:cBhvr>
                                      <p:to>
                                        <p:strVal val="visible"/>
                                      </p:to>
                                    </p:set>
                                    <p:anim calcmode="lin" valueType="num">
                                      <p:cBhvr>
                                        <p:cTn id="15" dur="500" fill="hold"/>
                                        <p:tgtEl>
                                          <p:spTgt spid="29700"/>
                                        </p:tgtEl>
                                        <p:attrNameLst>
                                          <p:attrName>ppt_x</p:attrName>
                                        </p:attrNameLst>
                                      </p:cBhvr>
                                      <p:tavLst>
                                        <p:tav tm="0">
                                          <p:val>
                                            <p:strVal val="#ppt_x-#ppt_w/2"/>
                                          </p:val>
                                        </p:tav>
                                        <p:tav tm="100000">
                                          <p:val>
                                            <p:strVal val="#ppt_x"/>
                                          </p:val>
                                        </p:tav>
                                      </p:tavLst>
                                    </p:anim>
                                    <p:anim calcmode="lin" valueType="num">
                                      <p:cBhvr>
                                        <p:cTn id="16" dur="500" fill="hold"/>
                                        <p:tgtEl>
                                          <p:spTgt spid="29700"/>
                                        </p:tgtEl>
                                        <p:attrNameLst>
                                          <p:attrName>ppt_y</p:attrName>
                                        </p:attrNameLst>
                                      </p:cBhvr>
                                      <p:tavLst>
                                        <p:tav tm="0">
                                          <p:val>
                                            <p:strVal val="#ppt_y"/>
                                          </p:val>
                                        </p:tav>
                                        <p:tav tm="100000">
                                          <p:val>
                                            <p:strVal val="#ppt_y"/>
                                          </p:val>
                                        </p:tav>
                                      </p:tavLst>
                                    </p:anim>
                                    <p:anim calcmode="lin" valueType="num">
                                      <p:cBhvr>
                                        <p:cTn id="17" dur="500" fill="hold"/>
                                        <p:tgtEl>
                                          <p:spTgt spid="29700"/>
                                        </p:tgtEl>
                                        <p:attrNameLst>
                                          <p:attrName>ppt_w</p:attrName>
                                        </p:attrNameLst>
                                      </p:cBhvr>
                                      <p:tavLst>
                                        <p:tav tm="0">
                                          <p:val>
                                            <p:fltVal val="0"/>
                                          </p:val>
                                        </p:tav>
                                        <p:tav tm="100000">
                                          <p:val>
                                            <p:strVal val="#ppt_w"/>
                                          </p:val>
                                        </p:tav>
                                      </p:tavLst>
                                    </p:anim>
                                    <p:anim calcmode="lin" valueType="num">
                                      <p:cBhvr>
                                        <p:cTn id="18" dur="500" fill="hold"/>
                                        <p:tgtEl>
                                          <p:spTgt spid="29700"/>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70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7" presetClass="entr" presetSubtype="8" fill="hold" grpId="0" nodeType="clickEffect">
                                  <p:stCondLst>
                                    <p:cond delay="0"/>
                                  </p:stCondLst>
                                  <p:childTnLst>
                                    <p:set>
                                      <p:cBhvr>
                                        <p:cTn id="26" dur="1" fill="hold">
                                          <p:stCondLst>
                                            <p:cond delay="0"/>
                                          </p:stCondLst>
                                        </p:cTn>
                                        <p:tgtEl>
                                          <p:spTgt spid="29702"/>
                                        </p:tgtEl>
                                        <p:attrNameLst>
                                          <p:attrName>style.visibility</p:attrName>
                                        </p:attrNameLst>
                                      </p:cBhvr>
                                      <p:to>
                                        <p:strVal val="visible"/>
                                      </p:to>
                                    </p:set>
                                    <p:anim calcmode="lin" valueType="num">
                                      <p:cBhvr>
                                        <p:cTn id="27" dur="500" fill="hold"/>
                                        <p:tgtEl>
                                          <p:spTgt spid="29702"/>
                                        </p:tgtEl>
                                        <p:attrNameLst>
                                          <p:attrName>ppt_x</p:attrName>
                                        </p:attrNameLst>
                                      </p:cBhvr>
                                      <p:tavLst>
                                        <p:tav tm="0">
                                          <p:val>
                                            <p:strVal val="#ppt_x-#ppt_w/2"/>
                                          </p:val>
                                        </p:tav>
                                        <p:tav tm="100000">
                                          <p:val>
                                            <p:strVal val="#ppt_x"/>
                                          </p:val>
                                        </p:tav>
                                      </p:tavLst>
                                    </p:anim>
                                    <p:anim calcmode="lin" valueType="num">
                                      <p:cBhvr>
                                        <p:cTn id="28" dur="500" fill="hold"/>
                                        <p:tgtEl>
                                          <p:spTgt spid="29702"/>
                                        </p:tgtEl>
                                        <p:attrNameLst>
                                          <p:attrName>ppt_y</p:attrName>
                                        </p:attrNameLst>
                                      </p:cBhvr>
                                      <p:tavLst>
                                        <p:tav tm="0">
                                          <p:val>
                                            <p:strVal val="#ppt_y"/>
                                          </p:val>
                                        </p:tav>
                                        <p:tav tm="100000">
                                          <p:val>
                                            <p:strVal val="#ppt_y"/>
                                          </p:val>
                                        </p:tav>
                                      </p:tavLst>
                                    </p:anim>
                                    <p:anim calcmode="lin" valueType="num">
                                      <p:cBhvr>
                                        <p:cTn id="29" dur="500" fill="hold"/>
                                        <p:tgtEl>
                                          <p:spTgt spid="29702"/>
                                        </p:tgtEl>
                                        <p:attrNameLst>
                                          <p:attrName>ppt_w</p:attrName>
                                        </p:attrNameLst>
                                      </p:cBhvr>
                                      <p:tavLst>
                                        <p:tav tm="0">
                                          <p:val>
                                            <p:fltVal val="0"/>
                                          </p:val>
                                        </p:tav>
                                        <p:tav tm="100000">
                                          <p:val>
                                            <p:strVal val="#ppt_w"/>
                                          </p:val>
                                        </p:tav>
                                      </p:tavLst>
                                    </p:anim>
                                    <p:anim calcmode="lin" valueType="num">
                                      <p:cBhvr>
                                        <p:cTn id="30" dur="500" fill="hold"/>
                                        <p:tgtEl>
                                          <p:spTgt spid="29702"/>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970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29704"/>
                                        </p:tgtEl>
                                        <p:attrNameLst>
                                          <p:attrName>style.visibility</p:attrName>
                                        </p:attrNameLst>
                                      </p:cBhvr>
                                      <p:to>
                                        <p:strVal val="visible"/>
                                      </p:to>
                                    </p:set>
                                    <p:anim calcmode="lin" valueType="num">
                                      <p:cBhvr>
                                        <p:cTn id="39" dur="500" fill="hold"/>
                                        <p:tgtEl>
                                          <p:spTgt spid="29704"/>
                                        </p:tgtEl>
                                        <p:attrNameLst>
                                          <p:attrName>ppt_x</p:attrName>
                                        </p:attrNameLst>
                                      </p:cBhvr>
                                      <p:tavLst>
                                        <p:tav tm="0">
                                          <p:val>
                                            <p:strVal val="#ppt_x-#ppt_w/2"/>
                                          </p:val>
                                        </p:tav>
                                        <p:tav tm="100000">
                                          <p:val>
                                            <p:strVal val="#ppt_x"/>
                                          </p:val>
                                        </p:tav>
                                      </p:tavLst>
                                    </p:anim>
                                    <p:anim calcmode="lin" valueType="num">
                                      <p:cBhvr>
                                        <p:cTn id="40" dur="500" fill="hold"/>
                                        <p:tgtEl>
                                          <p:spTgt spid="29704"/>
                                        </p:tgtEl>
                                        <p:attrNameLst>
                                          <p:attrName>ppt_y</p:attrName>
                                        </p:attrNameLst>
                                      </p:cBhvr>
                                      <p:tavLst>
                                        <p:tav tm="0">
                                          <p:val>
                                            <p:strVal val="#ppt_y"/>
                                          </p:val>
                                        </p:tav>
                                        <p:tav tm="100000">
                                          <p:val>
                                            <p:strVal val="#ppt_y"/>
                                          </p:val>
                                        </p:tav>
                                      </p:tavLst>
                                    </p:anim>
                                    <p:anim calcmode="lin" valueType="num">
                                      <p:cBhvr>
                                        <p:cTn id="41" dur="500" fill="hold"/>
                                        <p:tgtEl>
                                          <p:spTgt spid="29704"/>
                                        </p:tgtEl>
                                        <p:attrNameLst>
                                          <p:attrName>ppt_w</p:attrName>
                                        </p:attrNameLst>
                                      </p:cBhvr>
                                      <p:tavLst>
                                        <p:tav tm="0">
                                          <p:val>
                                            <p:fltVal val="0"/>
                                          </p:val>
                                        </p:tav>
                                        <p:tav tm="100000">
                                          <p:val>
                                            <p:strVal val="#ppt_w"/>
                                          </p:val>
                                        </p:tav>
                                      </p:tavLst>
                                    </p:anim>
                                    <p:anim calcmode="lin" valueType="num">
                                      <p:cBhvr>
                                        <p:cTn id="42" dur="500" fill="hold"/>
                                        <p:tgtEl>
                                          <p:spTgt spid="29704"/>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2970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7" presetClass="entr" presetSubtype="8" fill="hold" grpId="0" nodeType="clickEffect">
                                  <p:stCondLst>
                                    <p:cond delay="0"/>
                                  </p:stCondLst>
                                  <p:childTnLst>
                                    <p:set>
                                      <p:cBhvr>
                                        <p:cTn id="50" dur="1" fill="hold">
                                          <p:stCondLst>
                                            <p:cond delay="0"/>
                                          </p:stCondLst>
                                        </p:cTn>
                                        <p:tgtEl>
                                          <p:spTgt spid="29706"/>
                                        </p:tgtEl>
                                        <p:attrNameLst>
                                          <p:attrName>style.visibility</p:attrName>
                                        </p:attrNameLst>
                                      </p:cBhvr>
                                      <p:to>
                                        <p:strVal val="visible"/>
                                      </p:to>
                                    </p:set>
                                    <p:anim calcmode="lin" valueType="num">
                                      <p:cBhvr>
                                        <p:cTn id="51" dur="500" fill="hold"/>
                                        <p:tgtEl>
                                          <p:spTgt spid="29706"/>
                                        </p:tgtEl>
                                        <p:attrNameLst>
                                          <p:attrName>ppt_x</p:attrName>
                                        </p:attrNameLst>
                                      </p:cBhvr>
                                      <p:tavLst>
                                        <p:tav tm="0">
                                          <p:val>
                                            <p:strVal val="#ppt_x-#ppt_w/2"/>
                                          </p:val>
                                        </p:tav>
                                        <p:tav tm="100000">
                                          <p:val>
                                            <p:strVal val="#ppt_x"/>
                                          </p:val>
                                        </p:tav>
                                      </p:tavLst>
                                    </p:anim>
                                    <p:anim calcmode="lin" valueType="num">
                                      <p:cBhvr>
                                        <p:cTn id="52" dur="500" fill="hold"/>
                                        <p:tgtEl>
                                          <p:spTgt spid="29706"/>
                                        </p:tgtEl>
                                        <p:attrNameLst>
                                          <p:attrName>ppt_y</p:attrName>
                                        </p:attrNameLst>
                                      </p:cBhvr>
                                      <p:tavLst>
                                        <p:tav tm="0">
                                          <p:val>
                                            <p:strVal val="#ppt_y"/>
                                          </p:val>
                                        </p:tav>
                                        <p:tav tm="100000">
                                          <p:val>
                                            <p:strVal val="#ppt_y"/>
                                          </p:val>
                                        </p:tav>
                                      </p:tavLst>
                                    </p:anim>
                                    <p:anim calcmode="lin" valueType="num">
                                      <p:cBhvr>
                                        <p:cTn id="53" dur="500" fill="hold"/>
                                        <p:tgtEl>
                                          <p:spTgt spid="29706"/>
                                        </p:tgtEl>
                                        <p:attrNameLst>
                                          <p:attrName>ppt_w</p:attrName>
                                        </p:attrNameLst>
                                      </p:cBhvr>
                                      <p:tavLst>
                                        <p:tav tm="0">
                                          <p:val>
                                            <p:fltVal val="0"/>
                                          </p:val>
                                        </p:tav>
                                        <p:tav tm="100000">
                                          <p:val>
                                            <p:strVal val="#ppt_w"/>
                                          </p:val>
                                        </p:tav>
                                      </p:tavLst>
                                    </p:anim>
                                    <p:anim calcmode="lin" valueType="num">
                                      <p:cBhvr>
                                        <p:cTn id="54" dur="500" fill="hold"/>
                                        <p:tgtEl>
                                          <p:spTgt spid="29706"/>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2970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7" presetClass="entr" presetSubtype="2" fill="hold" grpId="0" nodeType="clickEffect">
                                  <p:stCondLst>
                                    <p:cond delay="0"/>
                                  </p:stCondLst>
                                  <p:childTnLst>
                                    <p:set>
                                      <p:cBhvr>
                                        <p:cTn id="62" dur="1" fill="hold">
                                          <p:stCondLst>
                                            <p:cond delay="0"/>
                                          </p:stCondLst>
                                        </p:cTn>
                                        <p:tgtEl>
                                          <p:spTgt spid="29708"/>
                                        </p:tgtEl>
                                        <p:attrNameLst>
                                          <p:attrName>style.visibility</p:attrName>
                                        </p:attrNameLst>
                                      </p:cBhvr>
                                      <p:to>
                                        <p:strVal val="visible"/>
                                      </p:to>
                                    </p:set>
                                    <p:anim calcmode="lin" valueType="num">
                                      <p:cBhvr>
                                        <p:cTn id="63" dur="500" fill="hold"/>
                                        <p:tgtEl>
                                          <p:spTgt spid="29708"/>
                                        </p:tgtEl>
                                        <p:attrNameLst>
                                          <p:attrName>ppt_x</p:attrName>
                                        </p:attrNameLst>
                                      </p:cBhvr>
                                      <p:tavLst>
                                        <p:tav tm="0">
                                          <p:val>
                                            <p:strVal val="#ppt_x+#ppt_w/2"/>
                                          </p:val>
                                        </p:tav>
                                        <p:tav tm="100000">
                                          <p:val>
                                            <p:strVal val="#ppt_x"/>
                                          </p:val>
                                        </p:tav>
                                      </p:tavLst>
                                    </p:anim>
                                    <p:anim calcmode="lin" valueType="num">
                                      <p:cBhvr>
                                        <p:cTn id="64" dur="500" fill="hold"/>
                                        <p:tgtEl>
                                          <p:spTgt spid="29708"/>
                                        </p:tgtEl>
                                        <p:attrNameLst>
                                          <p:attrName>ppt_y</p:attrName>
                                        </p:attrNameLst>
                                      </p:cBhvr>
                                      <p:tavLst>
                                        <p:tav tm="0">
                                          <p:val>
                                            <p:strVal val="#ppt_y"/>
                                          </p:val>
                                        </p:tav>
                                        <p:tav tm="100000">
                                          <p:val>
                                            <p:strVal val="#ppt_y"/>
                                          </p:val>
                                        </p:tav>
                                      </p:tavLst>
                                    </p:anim>
                                    <p:anim calcmode="lin" valueType="num">
                                      <p:cBhvr>
                                        <p:cTn id="65" dur="500" fill="hold"/>
                                        <p:tgtEl>
                                          <p:spTgt spid="29708"/>
                                        </p:tgtEl>
                                        <p:attrNameLst>
                                          <p:attrName>ppt_w</p:attrName>
                                        </p:attrNameLst>
                                      </p:cBhvr>
                                      <p:tavLst>
                                        <p:tav tm="0">
                                          <p:val>
                                            <p:fltVal val="0"/>
                                          </p:val>
                                        </p:tav>
                                        <p:tav tm="100000">
                                          <p:val>
                                            <p:strVal val="#ppt_w"/>
                                          </p:val>
                                        </p:tav>
                                      </p:tavLst>
                                    </p:anim>
                                    <p:anim calcmode="lin" valueType="num">
                                      <p:cBhvr>
                                        <p:cTn id="66" dur="500" fill="hold"/>
                                        <p:tgtEl>
                                          <p:spTgt spid="29708"/>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499"/>
                                          </p:stCondLst>
                                        </p:cTn>
                                        <p:tgtEl>
                                          <p:spTgt spid="2970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7" presetClass="entr" presetSubtype="2" fill="hold" grpId="0" nodeType="clickEffect">
                                  <p:stCondLst>
                                    <p:cond delay="0"/>
                                  </p:stCondLst>
                                  <p:childTnLst>
                                    <p:set>
                                      <p:cBhvr>
                                        <p:cTn id="74" dur="1" fill="hold">
                                          <p:stCondLst>
                                            <p:cond delay="0"/>
                                          </p:stCondLst>
                                        </p:cTn>
                                        <p:tgtEl>
                                          <p:spTgt spid="29710"/>
                                        </p:tgtEl>
                                        <p:attrNameLst>
                                          <p:attrName>style.visibility</p:attrName>
                                        </p:attrNameLst>
                                      </p:cBhvr>
                                      <p:to>
                                        <p:strVal val="visible"/>
                                      </p:to>
                                    </p:set>
                                    <p:anim calcmode="lin" valueType="num">
                                      <p:cBhvr>
                                        <p:cTn id="75" dur="500" fill="hold"/>
                                        <p:tgtEl>
                                          <p:spTgt spid="29710"/>
                                        </p:tgtEl>
                                        <p:attrNameLst>
                                          <p:attrName>ppt_x</p:attrName>
                                        </p:attrNameLst>
                                      </p:cBhvr>
                                      <p:tavLst>
                                        <p:tav tm="0">
                                          <p:val>
                                            <p:strVal val="#ppt_x+#ppt_w/2"/>
                                          </p:val>
                                        </p:tav>
                                        <p:tav tm="100000">
                                          <p:val>
                                            <p:strVal val="#ppt_x"/>
                                          </p:val>
                                        </p:tav>
                                      </p:tavLst>
                                    </p:anim>
                                    <p:anim calcmode="lin" valueType="num">
                                      <p:cBhvr>
                                        <p:cTn id="76" dur="500" fill="hold"/>
                                        <p:tgtEl>
                                          <p:spTgt spid="29710"/>
                                        </p:tgtEl>
                                        <p:attrNameLst>
                                          <p:attrName>ppt_y</p:attrName>
                                        </p:attrNameLst>
                                      </p:cBhvr>
                                      <p:tavLst>
                                        <p:tav tm="0">
                                          <p:val>
                                            <p:strVal val="#ppt_y"/>
                                          </p:val>
                                        </p:tav>
                                        <p:tav tm="100000">
                                          <p:val>
                                            <p:strVal val="#ppt_y"/>
                                          </p:val>
                                        </p:tav>
                                      </p:tavLst>
                                    </p:anim>
                                    <p:anim calcmode="lin" valueType="num">
                                      <p:cBhvr>
                                        <p:cTn id="77" dur="500" fill="hold"/>
                                        <p:tgtEl>
                                          <p:spTgt spid="29710"/>
                                        </p:tgtEl>
                                        <p:attrNameLst>
                                          <p:attrName>ppt_w</p:attrName>
                                        </p:attrNameLst>
                                      </p:cBhvr>
                                      <p:tavLst>
                                        <p:tav tm="0">
                                          <p:val>
                                            <p:fltVal val="0"/>
                                          </p:val>
                                        </p:tav>
                                        <p:tav tm="100000">
                                          <p:val>
                                            <p:strVal val="#ppt_w"/>
                                          </p:val>
                                        </p:tav>
                                      </p:tavLst>
                                    </p:anim>
                                    <p:anim calcmode="lin" valueType="num">
                                      <p:cBhvr>
                                        <p:cTn id="78" dur="500" fill="hold"/>
                                        <p:tgtEl>
                                          <p:spTgt spid="29710"/>
                                        </p:tgtEl>
                                        <p:attrNameLst>
                                          <p:attrName>ppt_h</p:attrName>
                                        </p:attrNameLst>
                                      </p:cBhvr>
                                      <p:tavLst>
                                        <p:tav tm="0">
                                          <p:val>
                                            <p:strVal val="#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499"/>
                                          </p:stCondLst>
                                        </p:cTn>
                                        <p:tgtEl>
                                          <p:spTgt spid="2971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7" presetClass="entr" presetSubtype="2" fill="hold" grpId="0" nodeType="clickEffect">
                                  <p:stCondLst>
                                    <p:cond delay="0"/>
                                  </p:stCondLst>
                                  <p:childTnLst>
                                    <p:set>
                                      <p:cBhvr>
                                        <p:cTn id="86" dur="1" fill="hold">
                                          <p:stCondLst>
                                            <p:cond delay="0"/>
                                          </p:stCondLst>
                                        </p:cTn>
                                        <p:tgtEl>
                                          <p:spTgt spid="29712"/>
                                        </p:tgtEl>
                                        <p:attrNameLst>
                                          <p:attrName>style.visibility</p:attrName>
                                        </p:attrNameLst>
                                      </p:cBhvr>
                                      <p:to>
                                        <p:strVal val="visible"/>
                                      </p:to>
                                    </p:set>
                                    <p:anim calcmode="lin" valueType="num">
                                      <p:cBhvr>
                                        <p:cTn id="87" dur="500" fill="hold"/>
                                        <p:tgtEl>
                                          <p:spTgt spid="29712"/>
                                        </p:tgtEl>
                                        <p:attrNameLst>
                                          <p:attrName>ppt_x</p:attrName>
                                        </p:attrNameLst>
                                      </p:cBhvr>
                                      <p:tavLst>
                                        <p:tav tm="0">
                                          <p:val>
                                            <p:strVal val="#ppt_x+#ppt_w/2"/>
                                          </p:val>
                                        </p:tav>
                                        <p:tav tm="100000">
                                          <p:val>
                                            <p:strVal val="#ppt_x"/>
                                          </p:val>
                                        </p:tav>
                                      </p:tavLst>
                                    </p:anim>
                                    <p:anim calcmode="lin" valueType="num">
                                      <p:cBhvr>
                                        <p:cTn id="88" dur="500" fill="hold"/>
                                        <p:tgtEl>
                                          <p:spTgt spid="29712"/>
                                        </p:tgtEl>
                                        <p:attrNameLst>
                                          <p:attrName>ppt_y</p:attrName>
                                        </p:attrNameLst>
                                      </p:cBhvr>
                                      <p:tavLst>
                                        <p:tav tm="0">
                                          <p:val>
                                            <p:strVal val="#ppt_y"/>
                                          </p:val>
                                        </p:tav>
                                        <p:tav tm="100000">
                                          <p:val>
                                            <p:strVal val="#ppt_y"/>
                                          </p:val>
                                        </p:tav>
                                      </p:tavLst>
                                    </p:anim>
                                    <p:anim calcmode="lin" valueType="num">
                                      <p:cBhvr>
                                        <p:cTn id="89" dur="500" fill="hold"/>
                                        <p:tgtEl>
                                          <p:spTgt spid="29712"/>
                                        </p:tgtEl>
                                        <p:attrNameLst>
                                          <p:attrName>ppt_w</p:attrName>
                                        </p:attrNameLst>
                                      </p:cBhvr>
                                      <p:tavLst>
                                        <p:tav tm="0">
                                          <p:val>
                                            <p:fltVal val="0"/>
                                          </p:val>
                                        </p:tav>
                                        <p:tav tm="100000">
                                          <p:val>
                                            <p:strVal val="#ppt_w"/>
                                          </p:val>
                                        </p:tav>
                                      </p:tavLst>
                                    </p:anim>
                                    <p:anim calcmode="lin" valueType="num">
                                      <p:cBhvr>
                                        <p:cTn id="90" dur="500" fill="hold"/>
                                        <p:tgtEl>
                                          <p:spTgt spid="29712"/>
                                        </p:tgtEl>
                                        <p:attrNameLst>
                                          <p:attrName>ppt_h</p:attrName>
                                        </p:attrNameLst>
                                      </p:cBhvr>
                                      <p:tavLst>
                                        <p:tav tm="0">
                                          <p:val>
                                            <p:strVal val="#ppt_h"/>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499"/>
                                          </p:stCondLst>
                                        </p:cTn>
                                        <p:tgtEl>
                                          <p:spTgt spid="29713"/>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7" presetClass="entr" presetSubtype="2" fill="hold" grpId="0" nodeType="clickEffect">
                                  <p:stCondLst>
                                    <p:cond delay="0"/>
                                  </p:stCondLst>
                                  <p:childTnLst>
                                    <p:set>
                                      <p:cBhvr>
                                        <p:cTn id="98" dur="1" fill="hold">
                                          <p:stCondLst>
                                            <p:cond delay="0"/>
                                          </p:stCondLst>
                                        </p:cTn>
                                        <p:tgtEl>
                                          <p:spTgt spid="29714"/>
                                        </p:tgtEl>
                                        <p:attrNameLst>
                                          <p:attrName>style.visibility</p:attrName>
                                        </p:attrNameLst>
                                      </p:cBhvr>
                                      <p:to>
                                        <p:strVal val="visible"/>
                                      </p:to>
                                    </p:set>
                                    <p:anim calcmode="lin" valueType="num">
                                      <p:cBhvr>
                                        <p:cTn id="99" dur="500" fill="hold"/>
                                        <p:tgtEl>
                                          <p:spTgt spid="29714"/>
                                        </p:tgtEl>
                                        <p:attrNameLst>
                                          <p:attrName>ppt_x</p:attrName>
                                        </p:attrNameLst>
                                      </p:cBhvr>
                                      <p:tavLst>
                                        <p:tav tm="0">
                                          <p:val>
                                            <p:strVal val="#ppt_x+#ppt_w/2"/>
                                          </p:val>
                                        </p:tav>
                                        <p:tav tm="100000">
                                          <p:val>
                                            <p:strVal val="#ppt_x"/>
                                          </p:val>
                                        </p:tav>
                                      </p:tavLst>
                                    </p:anim>
                                    <p:anim calcmode="lin" valueType="num">
                                      <p:cBhvr>
                                        <p:cTn id="100" dur="500" fill="hold"/>
                                        <p:tgtEl>
                                          <p:spTgt spid="29714"/>
                                        </p:tgtEl>
                                        <p:attrNameLst>
                                          <p:attrName>ppt_y</p:attrName>
                                        </p:attrNameLst>
                                      </p:cBhvr>
                                      <p:tavLst>
                                        <p:tav tm="0">
                                          <p:val>
                                            <p:strVal val="#ppt_y"/>
                                          </p:val>
                                        </p:tav>
                                        <p:tav tm="100000">
                                          <p:val>
                                            <p:strVal val="#ppt_y"/>
                                          </p:val>
                                        </p:tav>
                                      </p:tavLst>
                                    </p:anim>
                                    <p:anim calcmode="lin" valueType="num">
                                      <p:cBhvr>
                                        <p:cTn id="101" dur="500" fill="hold"/>
                                        <p:tgtEl>
                                          <p:spTgt spid="29714"/>
                                        </p:tgtEl>
                                        <p:attrNameLst>
                                          <p:attrName>ppt_w</p:attrName>
                                        </p:attrNameLst>
                                      </p:cBhvr>
                                      <p:tavLst>
                                        <p:tav tm="0">
                                          <p:val>
                                            <p:fltVal val="0"/>
                                          </p:val>
                                        </p:tav>
                                        <p:tav tm="100000">
                                          <p:val>
                                            <p:strVal val="#ppt_w"/>
                                          </p:val>
                                        </p:tav>
                                      </p:tavLst>
                                    </p:anim>
                                    <p:anim calcmode="lin" valueType="num">
                                      <p:cBhvr>
                                        <p:cTn id="102" dur="500" fill="hold"/>
                                        <p:tgtEl>
                                          <p:spTgt spid="297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autoUpdateAnimBg="0"/>
      <p:bldP spid="29699" grpId="0" animBg="1"/>
      <p:bldP spid="29700" grpId="0" animBg="1" autoUpdateAnimBg="0"/>
      <p:bldP spid="29701" grpId="0" animBg="1"/>
      <p:bldP spid="29702" grpId="0" animBg="1" autoUpdateAnimBg="0"/>
      <p:bldP spid="29703" grpId="0" animBg="1"/>
      <p:bldP spid="29704" grpId="0" animBg="1" autoUpdateAnimBg="0"/>
      <p:bldP spid="29705" grpId="0" animBg="1"/>
      <p:bldP spid="29706" grpId="0" animBg="1" autoUpdateAnimBg="0"/>
      <p:bldP spid="29707" grpId="0" animBg="1"/>
      <p:bldP spid="29708" grpId="0" animBg="1" autoUpdateAnimBg="0"/>
      <p:bldP spid="29709" grpId="0" animBg="1"/>
      <p:bldP spid="29710" grpId="0" animBg="1" autoUpdateAnimBg="0"/>
      <p:bldP spid="29711" grpId="0" animBg="1"/>
      <p:bldP spid="29712" grpId="0" animBg="1" autoUpdateAnimBg="0"/>
      <p:bldP spid="29713" grpId="0" animBg="1"/>
      <p:bldP spid="29714"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r" rtl="1" eaLnBrk="1" hangingPunct="1"/>
            <a:r>
              <a:rPr lang="fa-IR" dirty="0">
                <a:cs typeface="B Nazanin" panose="00000400000000000000" pitchFamily="2" charset="-78"/>
              </a:rPr>
              <a:t>دفعات تغذيه كمكي شيرخوار</a:t>
            </a:r>
          </a:p>
        </p:txBody>
      </p:sp>
      <p:sp>
        <p:nvSpPr>
          <p:cNvPr id="33795" name="Content Placeholder 2"/>
          <p:cNvSpPr>
            <a:spLocks noGrp="1"/>
          </p:cNvSpPr>
          <p:nvPr>
            <p:ph idx="1"/>
          </p:nvPr>
        </p:nvSpPr>
        <p:spPr>
          <a:xfrm>
            <a:off x="1435608" y="1485920"/>
            <a:ext cx="7498080" cy="4800600"/>
          </a:xfrm>
        </p:spPr>
        <p:txBody>
          <a:bodyPr/>
          <a:lstStyle/>
          <a:p>
            <a:pPr algn="r" rtl="1" eaLnBrk="1" hangingPunct="1"/>
            <a:r>
              <a:rPr lang="fa-IR" dirty="0">
                <a:cs typeface="B Nazanin" panose="00000400000000000000" pitchFamily="2" charset="-78"/>
              </a:rPr>
              <a:t>كودكان 6-8ماهه 2-3بار در روز</a:t>
            </a:r>
          </a:p>
          <a:p>
            <a:pPr algn="r" rtl="1" eaLnBrk="1" hangingPunct="1"/>
            <a:r>
              <a:rPr lang="fa-IR" dirty="0">
                <a:cs typeface="B Nazanin" panose="00000400000000000000" pitchFamily="2" charset="-78"/>
              </a:rPr>
              <a:t>كودكان 9-11ماهه 3تا4بار در روز</a:t>
            </a:r>
          </a:p>
          <a:p>
            <a:pPr algn="r" rtl="1" eaLnBrk="1" hangingPunct="1"/>
            <a:r>
              <a:rPr lang="fa-IR" dirty="0">
                <a:cs typeface="B Nazanin" panose="00000400000000000000" pitchFamily="2" charset="-78"/>
              </a:rPr>
              <a:t>كودكان 12تا24ماهه 4-5باردر روز</a:t>
            </a:r>
          </a:p>
        </p:txBody>
      </p:sp>
    </p:spTree>
    <p:extLst>
      <p:ext uri="{BB962C8B-B14F-4D97-AF65-F5344CB8AC3E}">
        <p14:creationId xmlns:p14="http://schemas.microsoft.com/office/powerpoint/2010/main" val="16015108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74638"/>
            <a:ext cx="8229600" cy="939784"/>
          </a:xfrm>
        </p:spPr>
        <p:txBody>
          <a:bodyPr/>
          <a:lstStyle/>
          <a:p>
            <a:endParaRPr lang="fa-IR" dirty="0"/>
          </a:p>
        </p:txBody>
      </p:sp>
      <p:sp>
        <p:nvSpPr>
          <p:cNvPr id="3" name="Content Placeholder 2"/>
          <p:cNvSpPr>
            <a:spLocks noGrp="1"/>
          </p:cNvSpPr>
          <p:nvPr>
            <p:ph idx="1"/>
          </p:nvPr>
        </p:nvSpPr>
        <p:spPr>
          <a:xfrm>
            <a:off x="928662" y="1623570"/>
            <a:ext cx="7963818" cy="4757758"/>
          </a:xfrm>
        </p:spPr>
        <p:txBody>
          <a:bodyPr>
            <a:normAutofit fontScale="77500" lnSpcReduction="20000"/>
          </a:bodyPr>
          <a:lstStyle/>
          <a:p>
            <a:pPr>
              <a:lnSpc>
                <a:spcPct val="120000"/>
              </a:lnSpc>
            </a:pPr>
            <a:r>
              <a:rPr lang="fa-IR" sz="4000" dirty="0">
                <a:cs typeface="B Nazanin" panose="00000400000000000000" pitchFamily="2" charset="-78"/>
              </a:rPr>
              <a:t>شير پاستوريزه مورد استفاده در غذاي كمكي به مدت يك دقيقه جوشانده شود.</a:t>
            </a:r>
          </a:p>
          <a:p>
            <a:pPr>
              <a:lnSpc>
                <a:spcPct val="120000"/>
              </a:lnSpc>
            </a:pPr>
            <a:r>
              <a:rPr lang="fa-IR" sz="4000" dirty="0">
                <a:cs typeface="B Nazanin" panose="00000400000000000000" pitchFamily="2" charset="-78"/>
              </a:rPr>
              <a:t>بهتر است از مصرف شير تازه دام در غذاي كمكي خودداري شود. در صورت استفاده به مدت 1دقيقه جوشانده شود ضمنا هنگام جوشاندن درب ظرف باز نگه داشته شود و مرتب شير را به هم زد تا املاح آن ته نشين نشود ودر پايان به مقدار شير تبخير شده ،آب جوشيده خنك به آن اضافه شود تا به مقدار اوليه قبل از تبخير برسد</a:t>
            </a:r>
          </a:p>
        </p:txBody>
      </p:sp>
    </p:spTree>
    <p:extLst>
      <p:ext uri="{BB962C8B-B14F-4D97-AF65-F5344CB8AC3E}">
        <p14:creationId xmlns:p14="http://schemas.microsoft.com/office/powerpoint/2010/main" val="38650441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nSpc>
                <a:spcPct val="150000"/>
              </a:lnSpc>
            </a:pPr>
            <a:r>
              <a:rPr lang="fa-IR" dirty="0">
                <a:cs typeface="B Nazanin" panose="00000400000000000000" pitchFamily="2" charset="-78"/>
              </a:rPr>
              <a:t>شير استرليزه نياز به جوشيدن ندارد ولي بايد بعد از باز كردن درب در يخچال نگهداري شود.(تا48ساعت)</a:t>
            </a:r>
          </a:p>
          <a:p>
            <a:pPr>
              <a:lnSpc>
                <a:spcPct val="150000"/>
              </a:lnSpc>
            </a:pPr>
            <a:r>
              <a:rPr lang="fa-IR" dirty="0">
                <a:cs typeface="B Nazanin" panose="00000400000000000000" pitchFamily="2" charset="-78"/>
              </a:rPr>
              <a:t>براي اطمينان از سلامت شير پاستوريزه ابتدا يك قاشق شير را روي شعله قرار گيرد تا به جوش آيد اگر شير دلمه نشد سالم است </a:t>
            </a:r>
          </a:p>
        </p:txBody>
      </p:sp>
    </p:spTree>
    <p:extLst>
      <p:ext uri="{BB962C8B-B14F-4D97-AF65-F5344CB8AC3E}">
        <p14:creationId xmlns:p14="http://schemas.microsoft.com/office/powerpoint/2010/main" val="30247281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85860"/>
            <a:ext cx="8229600" cy="1143000"/>
          </a:xfrm>
        </p:spPr>
        <p:txBody>
          <a:bodyPr/>
          <a:lstStyle/>
          <a:p>
            <a:r>
              <a:rPr lang="fa-IR" dirty="0">
                <a:cs typeface="B Nazanin" panose="00000400000000000000" pitchFamily="2" charset="-78"/>
              </a:rPr>
              <a:t>مواد غذایی مفید در سرماخوردگی</a:t>
            </a:r>
          </a:p>
        </p:txBody>
      </p:sp>
      <p:sp>
        <p:nvSpPr>
          <p:cNvPr id="3" name="Content Placeholder 2"/>
          <p:cNvSpPr>
            <a:spLocks noGrp="1"/>
          </p:cNvSpPr>
          <p:nvPr>
            <p:ph idx="1"/>
          </p:nvPr>
        </p:nvSpPr>
        <p:spPr>
          <a:xfrm>
            <a:off x="0" y="2357430"/>
            <a:ext cx="8858280" cy="4286256"/>
          </a:xfrm>
        </p:spPr>
        <p:txBody>
          <a:bodyPr numCol="2">
            <a:noAutofit/>
          </a:bodyPr>
          <a:lstStyle/>
          <a:p>
            <a:pPr>
              <a:lnSpc>
                <a:spcPct val="150000"/>
              </a:lnSpc>
            </a:pPr>
            <a:r>
              <a:rPr lang="fa-IR" sz="3600" dirty="0">
                <a:cs typeface="B Nazanin" panose="00000400000000000000" pitchFamily="2" charset="-78"/>
              </a:rPr>
              <a:t>سیر: حاوی آلیسین</a:t>
            </a:r>
          </a:p>
          <a:p>
            <a:pPr>
              <a:lnSpc>
                <a:spcPct val="150000"/>
              </a:lnSpc>
            </a:pPr>
            <a:r>
              <a:rPr lang="fa-IR" sz="3600" dirty="0">
                <a:cs typeface="B Nazanin" panose="00000400000000000000" pitchFamily="2" charset="-78"/>
              </a:rPr>
              <a:t>منابع ویتامین </a:t>
            </a:r>
            <a:r>
              <a:rPr lang="en-US" sz="3600" dirty="0">
                <a:cs typeface="B Nazanin" panose="00000400000000000000" pitchFamily="2" charset="-78"/>
              </a:rPr>
              <a:t>C</a:t>
            </a:r>
            <a:endParaRPr lang="fa-IR" sz="3600" dirty="0">
              <a:cs typeface="B Nazanin" panose="00000400000000000000" pitchFamily="2" charset="-78"/>
            </a:endParaRPr>
          </a:p>
          <a:p>
            <a:pPr>
              <a:lnSpc>
                <a:spcPct val="150000"/>
              </a:lnSpc>
            </a:pPr>
            <a:r>
              <a:rPr lang="fa-IR" sz="3600" dirty="0">
                <a:cs typeface="B Nazanin" panose="00000400000000000000" pitchFamily="2" charset="-78"/>
              </a:rPr>
              <a:t>مواد غذایی سرشار از روی</a:t>
            </a:r>
          </a:p>
          <a:p>
            <a:pPr>
              <a:lnSpc>
                <a:spcPct val="150000"/>
              </a:lnSpc>
            </a:pPr>
            <a:r>
              <a:rPr lang="fa-IR" sz="3600" dirty="0">
                <a:cs typeface="B Nazanin" panose="00000400000000000000" pitchFamily="2" charset="-78"/>
              </a:rPr>
              <a:t>پیاز</a:t>
            </a:r>
          </a:p>
          <a:p>
            <a:pPr>
              <a:lnSpc>
                <a:spcPct val="150000"/>
              </a:lnSpc>
            </a:pPr>
            <a:r>
              <a:rPr lang="fa-IR" sz="3600" dirty="0">
                <a:cs typeface="B Nazanin" panose="00000400000000000000" pitchFamily="2" charset="-78"/>
              </a:rPr>
              <a:t>زنجبیل: کاهش درد، تب، سرفه ،آرام بخش و خواب آور </a:t>
            </a:r>
          </a:p>
          <a:p>
            <a:pPr>
              <a:lnSpc>
                <a:spcPct val="150000"/>
              </a:lnSpc>
            </a:pPr>
            <a:r>
              <a:rPr lang="fa-IR" sz="3600" dirty="0">
                <a:cs typeface="B Nazanin" panose="00000400000000000000" pitchFamily="2" charset="-78"/>
              </a:rPr>
              <a:t>آناناس:  دفع خلط و ترشحات مخاطی</a:t>
            </a:r>
          </a:p>
        </p:txBody>
      </p:sp>
      <p:sp>
        <p:nvSpPr>
          <p:cNvPr id="4" name="Title 1"/>
          <p:cNvSpPr txBox="1">
            <a:spLocks/>
          </p:cNvSpPr>
          <p:nvPr/>
        </p:nvSpPr>
        <p:spPr>
          <a:xfrm>
            <a:off x="0" y="274638"/>
            <a:ext cx="8686800" cy="1143000"/>
          </a:xfrm>
          <a:prstGeom prst="rect">
            <a:avLst/>
          </a:prstGeom>
        </p:spPr>
        <p:txBody>
          <a:bodyPr vert="horz" lIns="91440" tIns="45720" rIns="91440" bIns="45720" rtlCol="1" anchor="ctr">
            <a:normAutofit fontScale="975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400" b="0" i="0" u="none" strike="noStrike" kern="1200" cap="none" spc="0" normalizeH="0" baseline="0" noProof="0" dirty="0">
                <a:ln>
                  <a:noFill/>
                </a:ln>
                <a:solidFill>
                  <a:schemeClr val="tx1"/>
                </a:solidFill>
                <a:effectLst/>
                <a:uLnTx/>
                <a:uFillTx/>
                <a:latin typeface="+mj-lt"/>
                <a:ea typeface="+mj-ea"/>
                <a:cs typeface="B Nazanin" panose="00000400000000000000" pitchFamily="2" charset="-78"/>
              </a:rPr>
              <a:t>مواد غذایی مفید برای کودک ونوجوان دچار بیماری</a:t>
            </a:r>
          </a:p>
        </p:txBody>
      </p:sp>
    </p:spTree>
    <p:extLst>
      <p:ext uri="{BB962C8B-B14F-4D97-AF65-F5344CB8AC3E}">
        <p14:creationId xmlns:p14="http://schemas.microsoft.com/office/powerpoint/2010/main" val="41751808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57158" y="285736"/>
            <a:ext cx="8286808" cy="1143000"/>
          </a:xfrm>
        </p:spPr>
        <p:txBody>
          <a:bodyPr>
            <a:normAutofit/>
          </a:bodyPr>
          <a:lstStyle/>
          <a:p>
            <a:pPr eaLnBrk="1" fontAlgn="auto" hangingPunct="1">
              <a:spcAft>
                <a:spcPts val="0"/>
              </a:spcAft>
              <a:defRPr/>
            </a:pPr>
            <a:r>
              <a:rPr lang="fa-IR" sz="3200" dirty="0">
                <a:cs typeface="B Titr" pitchFamily="2" charset="-78"/>
              </a:rPr>
              <a:t>توصیه های تغذیه ای برای کودک مبتلا به اسهال</a:t>
            </a:r>
            <a:endParaRPr lang="en-US" sz="3200" dirty="0">
              <a:cs typeface="B Titr" pitchFamily="2" charset="-78"/>
            </a:endParaRPr>
          </a:p>
        </p:txBody>
      </p:sp>
      <p:sp>
        <p:nvSpPr>
          <p:cNvPr id="15363" name="Rectangle 3"/>
          <p:cNvSpPr>
            <a:spLocks noGrp="1" noChangeArrowheads="1"/>
          </p:cNvSpPr>
          <p:nvPr>
            <p:ph idx="1"/>
          </p:nvPr>
        </p:nvSpPr>
        <p:spPr>
          <a:xfrm>
            <a:off x="1331640" y="1714488"/>
            <a:ext cx="7598078" cy="4846638"/>
          </a:xfrm>
        </p:spPr>
        <p:txBody>
          <a:bodyPr>
            <a:normAutofit fontScale="70000" lnSpcReduction="20000"/>
          </a:bodyPr>
          <a:lstStyle/>
          <a:p>
            <a:pPr eaLnBrk="1" hangingPunct="1">
              <a:lnSpc>
                <a:spcPct val="200000"/>
              </a:lnSpc>
            </a:pPr>
            <a:r>
              <a:rPr lang="fa-IR" sz="3600" dirty="0">
                <a:cs typeface="B Nazanin" panose="00000400000000000000" pitchFamily="2" charset="-78"/>
              </a:rPr>
              <a:t>علاوه بر </a:t>
            </a:r>
            <a:r>
              <a:rPr lang="en-US" sz="3600" dirty="0">
                <a:cs typeface="B Nazanin" panose="00000400000000000000" pitchFamily="2" charset="-78"/>
              </a:rPr>
              <a:t>ORS</a:t>
            </a:r>
            <a:r>
              <a:rPr lang="fa-IR" sz="3600" dirty="0">
                <a:cs typeface="B Nazanin" panose="00000400000000000000" pitchFamily="2" charset="-78"/>
              </a:rPr>
              <a:t>مایعاتی نظیر سوپ ،آب و چای کم رنگ به کودک بدهیم.</a:t>
            </a:r>
          </a:p>
          <a:p>
            <a:pPr eaLnBrk="1" hangingPunct="1">
              <a:lnSpc>
                <a:spcPct val="200000"/>
              </a:lnSpc>
            </a:pPr>
            <a:r>
              <a:rPr lang="fa-IR" sz="3600" dirty="0">
                <a:cs typeface="B Nazanin" panose="00000400000000000000" pitchFamily="2" charset="-78"/>
              </a:rPr>
              <a:t>از دادن نوشیدنی های تجاری شیرین (آب میوه صنعتی ونوشابه های گازدار) پرهیز کنید.</a:t>
            </a:r>
          </a:p>
          <a:p>
            <a:pPr eaLnBrk="1" hangingPunct="1">
              <a:lnSpc>
                <a:spcPct val="200000"/>
              </a:lnSpc>
            </a:pPr>
            <a:r>
              <a:rPr lang="fa-IR" sz="3600" dirty="0">
                <a:cs typeface="B Nazanin" panose="00000400000000000000" pitchFamily="2" charset="-78"/>
              </a:rPr>
              <a:t>اگر کودک شیر مادر خوار است دفعات تغذیه با شیر مادر را افزایش دهید.</a:t>
            </a:r>
            <a:endParaRPr lang="en-US" sz="3600" dirty="0">
              <a:cs typeface="B Nazanin" panose="00000400000000000000" pitchFamily="2" charset="-78"/>
            </a:endParaRPr>
          </a:p>
          <a:p>
            <a:pPr eaLnBrk="1" hangingPunct="1">
              <a:lnSpc>
                <a:spcPct val="200000"/>
              </a:lnSpc>
            </a:pPr>
            <a:r>
              <a:rPr lang="fa-IR" sz="3600" dirty="0">
                <a:cs typeface="B Nazanin" panose="00000400000000000000" pitchFamily="2" charset="-78"/>
              </a:rPr>
              <a:t>اگر کودک شیر مادر خوار نیست تغذیه او را با شیر مصنوعی ادامه دهید.</a:t>
            </a:r>
            <a:endParaRPr lang="en-US" sz="3600" dirty="0">
              <a:cs typeface="B Nazanin" panose="00000400000000000000" pitchFamily="2" charset="-78"/>
            </a:endParaRPr>
          </a:p>
        </p:txBody>
      </p:sp>
    </p:spTree>
    <p:extLst>
      <p:ext uri="{BB962C8B-B14F-4D97-AF65-F5344CB8AC3E}">
        <p14:creationId xmlns:p14="http://schemas.microsoft.com/office/powerpoint/2010/main" val="30185611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864" t="18014" r="14963" b="20534"/>
          <a:stretch/>
        </p:blipFill>
        <p:spPr>
          <a:xfrm>
            <a:off x="35301" y="863216"/>
            <a:ext cx="9108699" cy="5131662"/>
          </a:xfrm>
          <a:prstGeom prst="rect">
            <a:avLst/>
          </a:prstGeom>
        </p:spPr>
      </p:pic>
    </p:spTree>
    <p:extLst>
      <p:ext uri="{BB962C8B-B14F-4D97-AF65-F5344CB8AC3E}">
        <p14:creationId xmlns:p14="http://schemas.microsoft.com/office/powerpoint/2010/main" val="13902061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864" t="27232" r="14963" b="11316"/>
          <a:stretch/>
        </p:blipFill>
        <p:spPr>
          <a:xfrm>
            <a:off x="956877" y="846138"/>
            <a:ext cx="8163377" cy="4599086"/>
          </a:xfrm>
          <a:prstGeom prst="rect">
            <a:avLst/>
          </a:prstGeom>
        </p:spPr>
      </p:pic>
      <p:cxnSp>
        <p:nvCxnSpPr>
          <p:cNvPr id="5" name="Straight Connector 4">
            <a:extLst>
              <a:ext uri="{FF2B5EF4-FFF2-40B4-BE49-F238E27FC236}">
                <a16:creationId xmlns:a16="http://schemas.microsoft.com/office/drawing/2014/main" id="{B50ABED6-D5B7-47C2-ECD9-76061D257687}"/>
              </a:ext>
            </a:extLst>
          </p:cNvPr>
          <p:cNvCxnSpPr/>
          <p:nvPr/>
        </p:nvCxnSpPr>
        <p:spPr>
          <a:xfrm flipH="1">
            <a:off x="4572000" y="4221088"/>
            <a:ext cx="3672408" cy="0"/>
          </a:xfrm>
          <a:prstGeom prst="line">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8626153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Nazanin" panose="00000400000000000000" pitchFamily="2" charset="-78"/>
              </a:rPr>
              <a:t>علل کم اشتهایی کودکان</a:t>
            </a:r>
          </a:p>
        </p:txBody>
      </p:sp>
      <p:sp>
        <p:nvSpPr>
          <p:cNvPr id="3" name="Content Placeholder 2"/>
          <p:cNvSpPr>
            <a:spLocks noGrp="1"/>
          </p:cNvSpPr>
          <p:nvPr>
            <p:ph idx="1"/>
          </p:nvPr>
        </p:nvSpPr>
        <p:spPr>
          <a:xfrm>
            <a:off x="1907704" y="1484784"/>
            <a:ext cx="6048672" cy="4973782"/>
          </a:xfrm>
        </p:spPr>
        <p:txBody>
          <a:bodyPr numCol="2">
            <a:normAutofit/>
          </a:bodyPr>
          <a:lstStyle/>
          <a:p>
            <a:pPr algn="r"/>
            <a:r>
              <a:rPr lang="fa-IR" sz="2800" dirty="0">
                <a:cs typeface="B Nazanin" panose="00000400000000000000" pitchFamily="2" charset="-78"/>
              </a:rPr>
              <a:t>عفونت حاد</a:t>
            </a:r>
          </a:p>
          <a:p>
            <a:pPr algn="r"/>
            <a:r>
              <a:rPr lang="fa-IR" sz="2800" dirty="0">
                <a:cs typeface="B Nazanin" panose="00000400000000000000" pitchFamily="2" charset="-78"/>
              </a:rPr>
              <a:t>عفونت مزمن</a:t>
            </a:r>
          </a:p>
          <a:p>
            <a:pPr algn="r"/>
            <a:r>
              <a:rPr lang="fa-IR" sz="2800" dirty="0">
                <a:cs typeface="B Nazanin" panose="00000400000000000000" pitchFamily="2" charset="-78"/>
              </a:rPr>
              <a:t>کمبود آهن</a:t>
            </a:r>
          </a:p>
          <a:p>
            <a:pPr algn="r"/>
            <a:r>
              <a:rPr lang="fa-IR" sz="2800" dirty="0">
                <a:cs typeface="B Nazanin" panose="00000400000000000000" pitchFamily="2" charset="-78"/>
              </a:rPr>
              <a:t>کمبود روی</a:t>
            </a:r>
          </a:p>
          <a:p>
            <a:pPr algn="r"/>
            <a:r>
              <a:rPr lang="fa-IR" sz="2800" dirty="0">
                <a:cs typeface="B Nazanin" panose="00000400000000000000" pitchFamily="2" charset="-78"/>
              </a:rPr>
              <a:t>ناراحتی های گوارشی</a:t>
            </a:r>
          </a:p>
          <a:p>
            <a:r>
              <a:rPr lang="fa-IR" sz="2800" dirty="0">
                <a:cs typeface="B Nazanin" panose="00000400000000000000" pitchFamily="2" charset="-78"/>
              </a:rPr>
              <a:t>مصرف برخی</a:t>
            </a:r>
            <a:r>
              <a:rPr lang="en-US" sz="2800" dirty="0">
                <a:cs typeface="B Nazanin" panose="00000400000000000000" pitchFamily="2" charset="-78"/>
              </a:rPr>
              <a:t> </a:t>
            </a:r>
            <a:r>
              <a:rPr lang="fa-IR" sz="2800" dirty="0">
                <a:cs typeface="B Nazanin" panose="00000400000000000000" pitchFamily="2" charset="-78"/>
              </a:rPr>
              <a:t>داروها(ضد تشنج-ضد افسردگی-ضد حساسیت-داروهای آسم-داروهای قلبی)</a:t>
            </a:r>
          </a:p>
          <a:p>
            <a:pPr algn="r"/>
            <a:endParaRPr lang="fa-IR" sz="2800" dirty="0">
              <a:cs typeface="B Nazanin" panose="00000400000000000000" pitchFamily="2" charset="-78"/>
            </a:endParaRPr>
          </a:p>
        </p:txBody>
      </p:sp>
    </p:spTree>
    <p:extLst>
      <p:ext uri="{BB962C8B-B14F-4D97-AF65-F5344CB8AC3E}">
        <p14:creationId xmlns:p14="http://schemas.microsoft.com/office/powerpoint/2010/main" val="3562308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95288" y="692150"/>
            <a:ext cx="8291512" cy="1081088"/>
          </a:xfrm>
        </p:spPr>
        <p:txBody>
          <a:bodyPr>
            <a:normAutofit fontScale="90000"/>
          </a:bodyPr>
          <a:lstStyle/>
          <a:p>
            <a:pPr eaLnBrk="1" hangingPunct="1"/>
            <a:r>
              <a:rPr lang="fa-IR" sz="5400">
                <a:cs typeface="B Mitra" pitchFamily="2" charset="-78"/>
              </a:rPr>
              <a:t>تاخير رشد عضوي (ارگانيك)</a:t>
            </a:r>
            <a:br>
              <a:rPr lang="fa-IR" sz="5400">
                <a:cs typeface="B Mitra" pitchFamily="2" charset="-78"/>
              </a:rPr>
            </a:br>
            <a:endParaRPr lang="en-US" sz="5400">
              <a:cs typeface="B Mitra" pitchFamily="2" charset="-78"/>
            </a:endParaRPr>
          </a:p>
        </p:txBody>
      </p:sp>
      <p:sp>
        <p:nvSpPr>
          <p:cNvPr id="5123" name="Rectangle 3"/>
          <p:cNvSpPr>
            <a:spLocks noGrp="1" noChangeArrowheads="1"/>
          </p:cNvSpPr>
          <p:nvPr>
            <p:ph idx="1"/>
          </p:nvPr>
        </p:nvSpPr>
        <p:spPr>
          <a:xfrm>
            <a:off x="685800" y="2465388"/>
            <a:ext cx="7772400" cy="3630612"/>
          </a:xfrm>
        </p:spPr>
        <p:txBody>
          <a:bodyPr/>
          <a:lstStyle/>
          <a:p>
            <a:pPr algn="r" rtl="1" eaLnBrk="1" hangingPunct="1"/>
            <a:r>
              <a:rPr lang="fa-IR" sz="4800">
                <a:cs typeface="B Mitra" pitchFamily="2" charset="-78"/>
              </a:rPr>
              <a:t>علل ارگانيك با درگيري هر يك از سيستم هاي بدن مي تواند سبب اختلال رشد شود. </a:t>
            </a:r>
          </a:p>
          <a:p>
            <a:pPr algn="r" rtl="1" eaLnBrk="1" hangingPunct="1"/>
            <a:endParaRPr lang="en-US" sz="4800">
              <a:cs typeface="B Mitra" pitchFamily="2" charset="-78"/>
            </a:endParaRPr>
          </a:p>
        </p:txBody>
      </p:sp>
    </p:spTree>
    <p:extLst>
      <p:ext uri="{BB962C8B-B14F-4D97-AF65-F5344CB8AC3E}">
        <p14:creationId xmlns:p14="http://schemas.microsoft.com/office/powerpoint/2010/main" val="11383419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1387585"/>
            <a:ext cx="8064896" cy="5214974"/>
          </a:xfrm>
        </p:spPr>
        <p:txBody>
          <a:bodyPr numCol="2">
            <a:normAutofit fontScale="85000" lnSpcReduction="10000"/>
          </a:bodyPr>
          <a:lstStyle/>
          <a:p>
            <a:pPr>
              <a:lnSpc>
                <a:spcPct val="160000"/>
              </a:lnSpc>
            </a:pPr>
            <a:r>
              <a:rPr lang="fa-IR" dirty="0">
                <a:cs typeface="B Nazanin" panose="00000400000000000000" pitchFamily="2" charset="-78"/>
              </a:rPr>
              <a:t>مشکلات احساسی(بی توجهی به کودک-اضطراب-ترس-افسردگی)</a:t>
            </a:r>
          </a:p>
          <a:p>
            <a:pPr>
              <a:lnSpc>
                <a:spcPct val="160000"/>
              </a:lnSpc>
            </a:pPr>
            <a:r>
              <a:rPr lang="fa-IR" dirty="0">
                <a:cs typeface="B Nazanin" panose="00000400000000000000" pitchFamily="2" charset="-78"/>
              </a:rPr>
              <a:t>بیماری روماتیسم</a:t>
            </a:r>
          </a:p>
          <a:p>
            <a:pPr>
              <a:lnSpc>
                <a:spcPct val="160000"/>
              </a:lnSpc>
            </a:pPr>
            <a:r>
              <a:rPr lang="fa-IR" dirty="0">
                <a:cs typeface="B Nazanin" panose="00000400000000000000" pitchFamily="2" charset="-78"/>
              </a:rPr>
              <a:t>افزایش بیش از حد ویتامین </a:t>
            </a:r>
            <a:r>
              <a:rPr lang="en-US" dirty="0">
                <a:cs typeface="B Nazanin" panose="00000400000000000000" pitchFamily="2" charset="-78"/>
              </a:rPr>
              <a:t>A</a:t>
            </a:r>
            <a:r>
              <a:rPr lang="fa-IR" dirty="0">
                <a:cs typeface="B Nazanin" panose="00000400000000000000" pitchFamily="2" charset="-78"/>
              </a:rPr>
              <a:t>در بدن</a:t>
            </a:r>
          </a:p>
          <a:p>
            <a:pPr>
              <a:lnSpc>
                <a:spcPct val="160000"/>
              </a:lnSpc>
            </a:pPr>
            <a:r>
              <a:rPr lang="fa-IR" dirty="0">
                <a:cs typeface="B Nazanin" panose="00000400000000000000" pitchFamily="2" charset="-78"/>
              </a:rPr>
              <a:t>مسمومیت با سرب</a:t>
            </a:r>
          </a:p>
          <a:p>
            <a:pPr>
              <a:lnSpc>
                <a:spcPct val="160000"/>
              </a:lnSpc>
            </a:pPr>
            <a:r>
              <a:rPr lang="fa-IR" dirty="0">
                <a:cs typeface="B Nazanin" panose="00000400000000000000" pitchFamily="2" charset="-78"/>
              </a:rPr>
              <a:t>نارسایی کبد     </a:t>
            </a:r>
          </a:p>
          <a:p>
            <a:pPr>
              <a:lnSpc>
                <a:spcPct val="160000"/>
              </a:lnSpc>
            </a:pPr>
            <a:r>
              <a:rPr lang="fa-IR" dirty="0">
                <a:cs typeface="B Nazanin" panose="00000400000000000000" pitchFamily="2" charset="-78"/>
              </a:rPr>
              <a:t>  نارسایی کلیه</a:t>
            </a:r>
          </a:p>
          <a:p>
            <a:pPr>
              <a:lnSpc>
                <a:spcPct val="160000"/>
              </a:lnSpc>
            </a:pPr>
            <a:r>
              <a:rPr lang="fa-IR" dirty="0">
                <a:cs typeface="B Nazanin" panose="00000400000000000000" pitchFamily="2" charset="-78"/>
              </a:rPr>
              <a:t>اختلالات روانی</a:t>
            </a:r>
          </a:p>
          <a:p>
            <a:pPr>
              <a:lnSpc>
                <a:spcPct val="160000"/>
              </a:lnSpc>
            </a:pPr>
            <a:r>
              <a:rPr lang="fa-IR" dirty="0">
                <a:cs typeface="B Nazanin" panose="00000400000000000000" pitchFamily="2" charset="-78"/>
              </a:rPr>
              <a:t>بیماریهای غدد (کم کاری تیروئید-کم کاری هیپوفیز-کم کاری غدد فوق کلیه و پرکاری پاراتیروئید)</a:t>
            </a:r>
          </a:p>
          <a:p>
            <a:pPr>
              <a:lnSpc>
                <a:spcPct val="160000"/>
              </a:lnSpc>
            </a:pPr>
            <a:endParaRPr lang="fa-IR" dirty="0">
              <a:cs typeface="B Nazanin" panose="00000400000000000000" pitchFamily="2" charset="-78"/>
            </a:endParaRPr>
          </a:p>
        </p:txBody>
      </p:sp>
      <p:sp>
        <p:nvSpPr>
          <p:cNvPr id="4" name="Title 1"/>
          <p:cNvSpPr>
            <a:spLocks noGrp="1"/>
          </p:cNvSpPr>
          <p:nvPr>
            <p:ph type="title"/>
          </p:nvPr>
        </p:nvSpPr>
        <p:spPr>
          <a:xfrm>
            <a:off x="500034" y="214290"/>
            <a:ext cx="8229600" cy="1143000"/>
          </a:xfrm>
        </p:spPr>
        <p:txBody>
          <a:bodyPr/>
          <a:lstStyle/>
          <a:p>
            <a:pPr algn="ctr"/>
            <a:r>
              <a:rPr lang="fa-IR" b="1" dirty="0">
                <a:cs typeface="B Nazanin" panose="00000400000000000000" pitchFamily="2" charset="-78"/>
              </a:rPr>
              <a:t>سایرعلل کم اشتهایی کودکان</a:t>
            </a:r>
          </a:p>
        </p:txBody>
      </p:sp>
    </p:spTree>
    <p:extLst>
      <p:ext uri="{BB962C8B-B14F-4D97-AF65-F5344CB8AC3E}">
        <p14:creationId xmlns:p14="http://schemas.microsoft.com/office/powerpoint/2010/main" val="11793245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30304" r="14963" b="8243"/>
          <a:stretch/>
        </p:blipFill>
        <p:spPr>
          <a:xfrm>
            <a:off x="1003263" y="1406715"/>
            <a:ext cx="8142988" cy="4653136"/>
          </a:xfrm>
          <a:prstGeom prst="rect">
            <a:avLst/>
          </a:prstGeom>
        </p:spPr>
      </p:pic>
    </p:spTree>
    <p:extLst>
      <p:ext uri="{BB962C8B-B14F-4D97-AF65-F5344CB8AC3E}">
        <p14:creationId xmlns:p14="http://schemas.microsoft.com/office/powerpoint/2010/main" val="3074455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روش مقوی کردن غذای کودک</a:t>
            </a:r>
            <a:endParaRPr lang="en-US" dirty="0">
              <a:cs typeface="B Titr" panose="00000700000000000000" pitchFamily="2" charset="-78"/>
            </a:endParaRPr>
          </a:p>
        </p:txBody>
      </p:sp>
      <p:sp>
        <p:nvSpPr>
          <p:cNvPr id="3" name="Content Placeholder 2"/>
          <p:cNvSpPr>
            <a:spLocks noGrp="1"/>
          </p:cNvSpPr>
          <p:nvPr>
            <p:ph idx="1"/>
          </p:nvPr>
        </p:nvSpPr>
        <p:spPr>
          <a:xfrm>
            <a:off x="1435608" y="2204864"/>
            <a:ext cx="7344816" cy="3880773"/>
          </a:xfrm>
        </p:spPr>
        <p:txBody>
          <a:bodyPr>
            <a:noAutofit/>
          </a:bodyPr>
          <a:lstStyle/>
          <a:p>
            <a:pPr algn="r" rtl="1"/>
            <a:r>
              <a:rPr lang="fa-IR" sz="2000" dirty="0">
                <a:cs typeface="B Nazanin" panose="00000400000000000000" pitchFamily="2" charset="-78"/>
              </a:rPr>
              <a:t>افزایش مقدار انرژی غذا </a:t>
            </a:r>
          </a:p>
          <a:p>
            <a:pPr algn="r" rtl="1"/>
            <a:r>
              <a:rPr lang="fa-IR" sz="2000" dirty="0">
                <a:cs typeface="B Nazanin" panose="00000400000000000000" pitchFamily="2" charset="-78"/>
              </a:rPr>
              <a:t>غذاها با آب كم پخته شوند. بعد از پخت تکه های جامد غذا مانند گوشت، حبوبات ، سیب زمینی و سبزی ها را از آب سوپ جدا كرده و له نموده، سپس كم كم آب سوپ را به آن اضافه كرده تا یک پوره غلیظ درست شود </a:t>
            </a:r>
          </a:p>
          <a:p>
            <a:pPr algn="r" rtl="1"/>
            <a:r>
              <a:rPr lang="fa-IR" sz="2000" dirty="0">
                <a:cs typeface="B Nazanin" panose="00000400000000000000" pitchFamily="2" charset="-78"/>
              </a:rPr>
              <a:t>یک قاشق مرباخوری شیرخشک به حریره یا سوپ كودک اضافه شود </a:t>
            </a:r>
          </a:p>
          <a:p>
            <a:pPr algn="r" rtl="1"/>
            <a:r>
              <a:rPr lang="fa-IR" sz="2000" dirty="0">
                <a:cs typeface="B Nazanin" panose="00000400000000000000" pitchFamily="2" charset="-78"/>
              </a:rPr>
              <a:t>به غذای كودكان مقدار كمی (به اندازه یک قاشق مرباخوری) كره ،روغن زیتون یا روغن مایع اضافه شود.</a:t>
            </a:r>
          </a:p>
          <a:p>
            <a:pPr algn="r" rtl="1"/>
            <a:r>
              <a:rPr lang="fa-IR" sz="2000" dirty="0">
                <a:cs typeface="B Nazanin" panose="00000400000000000000" pitchFamily="2" charset="-78"/>
              </a:rPr>
              <a:t>بر روی نان کره یا روغن مالیده شود</a:t>
            </a:r>
          </a:p>
          <a:p>
            <a:pPr algn="r" rtl="1"/>
            <a:r>
              <a:rPr lang="fa-IR" sz="2000" dirty="0">
                <a:cs typeface="B Nazanin" panose="00000400000000000000" pitchFamily="2" charset="-78"/>
              </a:rPr>
              <a:t>پودر مغزها به غذای کودک اضافه شود.</a:t>
            </a:r>
            <a:br>
              <a:rPr lang="fa-IR" sz="2000" dirty="0">
                <a:cs typeface="B Nazanin" panose="00000400000000000000" pitchFamily="2" charset="-78"/>
              </a:rPr>
            </a:br>
            <a:br>
              <a:rPr lang="fa-IR" sz="2000" dirty="0">
                <a:cs typeface="B Nazanin" panose="00000400000000000000" pitchFamily="2" charset="-78"/>
              </a:rPr>
            </a:br>
            <a:br>
              <a:rPr lang="fa-IR" sz="2000" dirty="0">
                <a:cs typeface="B Nazanin" panose="00000400000000000000" pitchFamily="2" charset="-78"/>
              </a:rPr>
            </a:br>
            <a:endParaRPr lang="en-US" sz="2000" dirty="0">
              <a:cs typeface="B Nazanin" panose="00000400000000000000" pitchFamily="2" charset="-78"/>
            </a:endParaRPr>
          </a:p>
        </p:txBody>
      </p:sp>
    </p:spTree>
    <p:extLst>
      <p:ext uri="{BB962C8B-B14F-4D97-AF65-F5344CB8AC3E}">
        <p14:creationId xmlns:p14="http://schemas.microsoft.com/office/powerpoint/2010/main" val="7042980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مغذی کردن غذای کودک</a:t>
            </a:r>
            <a:endParaRPr lang="en-US" dirty="0">
              <a:cs typeface="B Titr" panose="00000700000000000000" pitchFamily="2" charset="-78"/>
            </a:endParaRPr>
          </a:p>
        </p:txBody>
      </p:sp>
      <p:sp>
        <p:nvSpPr>
          <p:cNvPr id="3" name="Content Placeholder 2"/>
          <p:cNvSpPr>
            <a:spLocks noGrp="1"/>
          </p:cNvSpPr>
          <p:nvPr>
            <p:ph idx="1"/>
          </p:nvPr>
        </p:nvSpPr>
        <p:spPr>
          <a:xfrm>
            <a:off x="1692260" y="1580785"/>
            <a:ext cx="6984775" cy="5256584"/>
          </a:xfrm>
        </p:spPr>
        <p:txBody>
          <a:bodyPr>
            <a:normAutofit/>
          </a:bodyPr>
          <a:lstStyle/>
          <a:p>
            <a:pPr algn="r" rtl="1"/>
            <a:r>
              <a:rPr lang="fa-IR" sz="2000" dirty="0">
                <a:cs typeface="B Nazanin" panose="00000400000000000000" pitchFamily="2" charset="-78"/>
              </a:rPr>
              <a:t> بالا بردن مقدارپروتئین، ویتامین ها و املاح غذا </a:t>
            </a:r>
          </a:p>
          <a:p>
            <a:pPr marL="0" indent="0" algn="r" rtl="1">
              <a:buNone/>
            </a:pPr>
            <a:r>
              <a:rPr lang="fa-IR" sz="2000" dirty="0">
                <a:cs typeface="B Nazanin" panose="00000400000000000000" pitchFamily="2" charset="-78"/>
              </a:rPr>
              <a:t>از آنجایی كه این كار می تواند باعث افزایش حجم غذای كودک شود، لازم است حتما مغذی كردن به همراه مقوی سازی غذای كودک انجام گیرد. </a:t>
            </a:r>
            <a:br>
              <a:rPr lang="fa-IR" sz="2000" dirty="0">
                <a:cs typeface="B Nazanin" panose="00000400000000000000" pitchFamily="2" charset="-78"/>
              </a:rPr>
            </a:br>
            <a:br>
              <a:rPr lang="fa-IR" sz="2000" dirty="0">
                <a:cs typeface="B Nazanin" panose="00000400000000000000" pitchFamily="2" charset="-78"/>
              </a:rPr>
            </a:br>
            <a:r>
              <a:rPr lang="fa-IR" sz="2000" dirty="0">
                <a:cs typeface="B Nazanin" panose="00000400000000000000" pitchFamily="2" charset="-78"/>
              </a:rPr>
              <a:t>پس از معرفی تمام گروه های غذایی می توان، پودر جوانه غلات و حبوبات را به برخی غذاها (به ویژه سوپ، فرنی وكته) اضافه نمود.</a:t>
            </a:r>
            <a:br>
              <a:rPr lang="fa-IR" sz="2000" dirty="0">
                <a:cs typeface="B Nazanin" panose="00000400000000000000" pitchFamily="2" charset="-78"/>
              </a:rPr>
            </a:br>
            <a:r>
              <a:rPr lang="fa-IR" sz="2000" dirty="0">
                <a:cs typeface="B Nazanin" panose="00000400000000000000" pitchFamily="2" charset="-78"/>
              </a:rPr>
              <a:t>كمی گوشت یا مرغ به غذای شیرخوار اضافه شود.</a:t>
            </a:r>
            <a:br>
              <a:rPr lang="fa-IR" sz="2000" dirty="0">
                <a:cs typeface="B Nazanin" panose="00000400000000000000" pitchFamily="2" charset="-78"/>
              </a:rPr>
            </a:br>
            <a:r>
              <a:rPr lang="fa-IR" sz="2000" dirty="0">
                <a:cs typeface="B Nazanin" panose="00000400000000000000" pitchFamily="2" charset="-78"/>
              </a:rPr>
              <a:t>از انواع حبوبات مانند عدس و ماش كه كاملا پخته شده اند می توان به شیرخوارداد.</a:t>
            </a:r>
            <a:br>
              <a:rPr lang="fa-IR" sz="2000" dirty="0">
                <a:cs typeface="B Nazanin" panose="00000400000000000000" pitchFamily="2" charset="-78"/>
              </a:rPr>
            </a:br>
            <a:r>
              <a:rPr lang="fa-IR" sz="2000" dirty="0">
                <a:cs typeface="B Nazanin" panose="00000400000000000000" pitchFamily="2" charset="-78"/>
              </a:rPr>
              <a:t>تخم مرغ آب پز را می توان داخل سوپ و یا ماكارونی پس از طبخ رنده كرد.</a:t>
            </a:r>
          </a:p>
          <a:p>
            <a:pPr marL="0" indent="0" algn="r" rtl="1">
              <a:buNone/>
            </a:pPr>
            <a:br>
              <a:rPr lang="fa-IR" sz="2000" dirty="0">
                <a:cs typeface="B Nazanin" panose="00000400000000000000" pitchFamily="2" charset="-78"/>
              </a:rPr>
            </a:br>
            <a:r>
              <a:rPr lang="fa-IR" sz="2000" dirty="0">
                <a:cs typeface="B Nazanin" panose="00000400000000000000" pitchFamily="2" charset="-78"/>
              </a:rPr>
              <a:t>میوه ها و سبزی ها از جمله مواد غنی از ویتامین و املاح به شمار می روند. بنابراین انواع سبزی های زرد و نارنجی مانند كدو حلوایی و هویج و انواع سبزی های برگ سبز مانند جعفری و گشنیز به غذای شیر خوار اضافه شود </a:t>
            </a:r>
            <a:br>
              <a:rPr lang="fa-IR" sz="2000" dirty="0">
                <a:cs typeface="B Nazanin" panose="00000400000000000000" pitchFamily="2" charset="-78"/>
              </a:rPr>
            </a:br>
            <a:endParaRPr lang="en-US" sz="2000" dirty="0">
              <a:cs typeface="B Nazanin" panose="00000400000000000000" pitchFamily="2" charset="-78"/>
            </a:endParaRPr>
          </a:p>
        </p:txBody>
      </p:sp>
    </p:spTree>
    <p:extLst>
      <p:ext uri="{BB962C8B-B14F-4D97-AF65-F5344CB8AC3E}">
        <p14:creationId xmlns:p14="http://schemas.microsoft.com/office/powerpoint/2010/main" val="42300820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075" y="692696"/>
            <a:ext cx="7202761" cy="1320800"/>
          </a:xfrm>
        </p:spPr>
        <p:txBody>
          <a:bodyPr/>
          <a:lstStyle/>
          <a:p>
            <a:r>
              <a:rPr lang="fa-IR" dirty="0">
                <a:cs typeface="B Titr" panose="00000700000000000000" pitchFamily="2" charset="-78"/>
              </a:rPr>
              <a:t>طرز تهیه پودر جوانه غلات و حبوبات</a:t>
            </a:r>
            <a:endParaRPr lang="en-US" dirty="0">
              <a:cs typeface="B Titr" panose="00000700000000000000" pitchFamily="2" charset="-78"/>
            </a:endParaRP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51575" t="18921" r="2226" b="58400"/>
          <a:stretch/>
        </p:blipFill>
        <p:spPr>
          <a:xfrm>
            <a:off x="0" y="2852936"/>
            <a:ext cx="9153017" cy="2808312"/>
          </a:xfrm>
          <a:prstGeom prst="rect">
            <a:avLst/>
          </a:prstGeom>
        </p:spPr>
      </p:pic>
    </p:spTree>
    <p:extLst>
      <p:ext uri="{BB962C8B-B14F-4D97-AF65-F5344CB8AC3E}">
        <p14:creationId xmlns:p14="http://schemas.microsoft.com/office/powerpoint/2010/main" val="9245530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طرز تهیه آرد مخلوط حبوبات و غلات</a:t>
            </a:r>
            <a:endParaRPr lang="en-US" dirty="0">
              <a:cs typeface="B Titr" panose="00000700000000000000" pitchFamily="2" charset="-78"/>
            </a:endParaRPr>
          </a:p>
        </p:txBody>
      </p:sp>
      <p:pic>
        <p:nvPicPr>
          <p:cNvPr id="4" name="Picture 3"/>
          <p:cNvPicPr>
            <a:picLocks noChangeAspect="1"/>
          </p:cNvPicPr>
          <p:nvPr/>
        </p:nvPicPr>
        <p:blipFill rotWithShape="1">
          <a:blip r:embed="rId3"/>
          <a:srcRect l="51575" t="51680" r="2750" b="15561"/>
          <a:stretch/>
        </p:blipFill>
        <p:spPr>
          <a:xfrm>
            <a:off x="179512" y="1930400"/>
            <a:ext cx="8965194" cy="4018880"/>
          </a:xfrm>
          <a:prstGeom prst="rect">
            <a:avLst/>
          </a:prstGeom>
        </p:spPr>
      </p:pic>
    </p:spTree>
    <p:extLst>
      <p:ext uri="{BB962C8B-B14F-4D97-AF65-F5344CB8AC3E}">
        <p14:creationId xmlns:p14="http://schemas.microsoft.com/office/powerpoint/2010/main" val="10126428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عصاره استخوان</a:t>
            </a:r>
            <a:endParaRPr lang="en-US" dirty="0">
              <a:cs typeface="B Titr" panose="00000700000000000000" pitchFamily="2" charset="-78"/>
            </a:endParaRPr>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51575" t="28160" r="2226" b="55880"/>
          <a:stretch/>
        </p:blipFill>
        <p:spPr>
          <a:xfrm>
            <a:off x="251520" y="2996952"/>
            <a:ext cx="8337768" cy="1800200"/>
          </a:xfrm>
          <a:prstGeom prst="rect">
            <a:avLst/>
          </a:prstGeom>
        </p:spPr>
      </p:pic>
    </p:spTree>
    <p:extLst>
      <p:ext uri="{BB962C8B-B14F-4D97-AF65-F5344CB8AC3E}">
        <p14:creationId xmlns:p14="http://schemas.microsoft.com/office/powerpoint/2010/main" val="33855524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5695" r="15923" b="12853"/>
          <a:stretch/>
        </p:blipFill>
        <p:spPr>
          <a:xfrm>
            <a:off x="971599" y="1628800"/>
            <a:ext cx="8198111" cy="4752528"/>
          </a:xfrm>
          <a:prstGeom prst="rect">
            <a:avLst/>
          </a:prstGeom>
        </p:spPr>
      </p:pic>
    </p:spTree>
    <p:extLst>
      <p:ext uri="{BB962C8B-B14F-4D97-AF65-F5344CB8AC3E}">
        <p14:creationId xmlns:p14="http://schemas.microsoft.com/office/powerpoint/2010/main" val="18197667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864" t="30304" r="14963" b="9780"/>
          <a:stretch/>
        </p:blipFill>
        <p:spPr>
          <a:xfrm>
            <a:off x="971600" y="1417637"/>
            <a:ext cx="8172400" cy="4489065"/>
          </a:xfrm>
          <a:prstGeom prst="rect">
            <a:avLst/>
          </a:prstGeom>
        </p:spPr>
      </p:pic>
    </p:spTree>
    <p:extLst>
      <p:ext uri="{BB962C8B-B14F-4D97-AF65-F5344CB8AC3E}">
        <p14:creationId xmlns:p14="http://schemas.microsoft.com/office/powerpoint/2010/main" val="23328801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5695" r="15923" b="12853"/>
          <a:stretch/>
        </p:blipFill>
        <p:spPr>
          <a:xfrm>
            <a:off x="971600" y="1700807"/>
            <a:ext cx="8172400" cy="4737623"/>
          </a:xfrm>
          <a:prstGeom prst="rect">
            <a:avLst/>
          </a:prstGeom>
        </p:spPr>
      </p:pic>
    </p:spTree>
    <p:extLst>
      <p:ext uri="{BB962C8B-B14F-4D97-AF65-F5344CB8AC3E}">
        <p14:creationId xmlns:p14="http://schemas.microsoft.com/office/powerpoint/2010/main" val="3005986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fa-IR">
                <a:cs typeface="B Mitra" pitchFamily="2" charset="-78"/>
              </a:rPr>
              <a:t>علل تاخير رشد عضوي (ارگانيك) </a:t>
            </a:r>
            <a:endParaRPr lang="en-US">
              <a:cs typeface="B Mitra" pitchFamily="2" charset="-78"/>
            </a:endParaRPr>
          </a:p>
        </p:txBody>
      </p:sp>
      <p:sp>
        <p:nvSpPr>
          <p:cNvPr id="6147" name="Rectangle 3"/>
          <p:cNvSpPr>
            <a:spLocks noGrp="1" noChangeArrowheads="1"/>
          </p:cNvSpPr>
          <p:nvPr>
            <p:ph idx="1"/>
          </p:nvPr>
        </p:nvSpPr>
        <p:spPr/>
        <p:txBody>
          <a:bodyPr>
            <a:normAutofit/>
          </a:bodyPr>
          <a:lstStyle/>
          <a:p>
            <a:pPr algn="r" rtl="1" eaLnBrk="1" hangingPunct="1">
              <a:lnSpc>
                <a:spcPct val="90000"/>
              </a:lnSpc>
            </a:pPr>
            <a:r>
              <a:rPr lang="fa-IR" sz="3600">
                <a:cs typeface="B Mitra" pitchFamily="2" charset="-78"/>
              </a:rPr>
              <a:t>گوارشي (اسهال مزمن ،بيماري كبدي و...)</a:t>
            </a:r>
          </a:p>
          <a:p>
            <a:pPr algn="r" rtl="1" eaLnBrk="1" hangingPunct="1">
              <a:lnSpc>
                <a:spcPct val="90000"/>
              </a:lnSpc>
            </a:pPr>
            <a:r>
              <a:rPr lang="fa-IR" sz="3600">
                <a:cs typeface="B Mitra" pitchFamily="2" charset="-78"/>
              </a:rPr>
              <a:t>كليوي(عفونت ادراري،نارسايي كليه و...)</a:t>
            </a:r>
          </a:p>
          <a:p>
            <a:pPr algn="r" rtl="1" eaLnBrk="1" hangingPunct="1">
              <a:lnSpc>
                <a:spcPct val="90000"/>
              </a:lnSpc>
            </a:pPr>
            <a:r>
              <a:rPr lang="fa-IR" sz="3600">
                <a:cs typeface="B Mitra" pitchFamily="2" charset="-78"/>
              </a:rPr>
              <a:t>قلبي ريوي(ناهنجاري مادرزادي قلبي ،آسم و...)</a:t>
            </a:r>
          </a:p>
          <a:p>
            <a:pPr algn="r" rtl="1" eaLnBrk="1" hangingPunct="1">
              <a:lnSpc>
                <a:spcPct val="90000"/>
              </a:lnSpc>
            </a:pPr>
            <a:r>
              <a:rPr lang="fa-IR" sz="3600">
                <a:cs typeface="B Mitra" pitchFamily="2" charset="-78"/>
              </a:rPr>
              <a:t>عفوني(سل،عفونت تنفسي ،گاستروآنتريت و...)</a:t>
            </a:r>
          </a:p>
          <a:p>
            <a:pPr algn="r" rtl="1" eaLnBrk="1" hangingPunct="1">
              <a:lnSpc>
                <a:spcPct val="90000"/>
              </a:lnSpc>
            </a:pPr>
            <a:r>
              <a:rPr lang="fa-IR" sz="3600">
                <a:cs typeface="B Mitra" pitchFamily="2" charset="-78"/>
              </a:rPr>
              <a:t>غددي(ديابت شيرين ،هيپوتيروئيدي و...)</a:t>
            </a:r>
          </a:p>
          <a:p>
            <a:pPr algn="r" rtl="1" eaLnBrk="1" hangingPunct="1">
              <a:lnSpc>
                <a:spcPct val="90000"/>
              </a:lnSpc>
            </a:pPr>
            <a:r>
              <a:rPr lang="fa-IR" sz="3600">
                <a:cs typeface="B Mitra" pitchFamily="2" charset="-78"/>
              </a:rPr>
              <a:t>عصبي عضلاني(عقب ماندگي ذهني،هيدروسفالي و...)</a:t>
            </a:r>
          </a:p>
          <a:p>
            <a:pPr algn="r" rtl="1" eaLnBrk="1" hangingPunct="1">
              <a:lnSpc>
                <a:spcPct val="90000"/>
              </a:lnSpc>
            </a:pPr>
            <a:r>
              <a:rPr lang="fa-IR" sz="3600">
                <a:cs typeface="B Mitra" pitchFamily="2" charset="-78"/>
              </a:rPr>
              <a:t>خوني(آنمي ،تالاسمي و...)</a:t>
            </a:r>
          </a:p>
          <a:p>
            <a:pPr algn="r" rtl="1" eaLnBrk="1" hangingPunct="1">
              <a:lnSpc>
                <a:spcPct val="90000"/>
              </a:lnSpc>
            </a:pPr>
            <a:r>
              <a:rPr lang="fa-IR" sz="3600">
                <a:cs typeface="B Mitra" pitchFamily="2" charset="-78"/>
              </a:rPr>
              <a:t>متابوليك(مسموميت با سرب،بدخيمي هاو...)</a:t>
            </a:r>
            <a:endParaRPr lang="en-US" sz="3600">
              <a:cs typeface="B Mitra" pitchFamily="2" charset="-78"/>
            </a:endParaRPr>
          </a:p>
        </p:txBody>
      </p:sp>
    </p:spTree>
    <p:extLst>
      <p:ext uri="{BB962C8B-B14F-4D97-AF65-F5344CB8AC3E}">
        <p14:creationId xmlns:p14="http://schemas.microsoft.com/office/powerpoint/2010/main" val="19746306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1086" r="14963" b="17462"/>
          <a:stretch/>
        </p:blipFill>
        <p:spPr>
          <a:xfrm>
            <a:off x="971600" y="1417637"/>
            <a:ext cx="8172400" cy="4669943"/>
          </a:xfrm>
          <a:prstGeom prst="rect">
            <a:avLst/>
          </a:prstGeom>
        </p:spPr>
      </p:pic>
    </p:spTree>
    <p:extLst>
      <p:ext uri="{BB962C8B-B14F-4D97-AF65-F5344CB8AC3E}">
        <p14:creationId xmlns:p14="http://schemas.microsoft.com/office/powerpoint/2010/main" val="25809980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4159" r="14963" b="14389"/>
          <a:stretch/>
        </p:blipFill>
        <p:spPr>
          <a:xfrm>
            <a:off x="971600" y="1700808"/>
            <a:ext cx="8190910" cy="4680520"/>
          </a:xfrm>
          <a:prstGeom prst="rect">
            <a:avLst/>
          </a:prstGeom>
        </p:spPr>
      </p:pic>
    </p:spTree>
    <p:extLst>
      <p:ext uri="{BB962C8B-B14F-4D97-AF65-F5344CB8AC3E}">
        <p14:creationId xmlns:p14="http://schemas.microsoft.com/office/powerpoint/2010/main" val="1911854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8784" t="51516" r="14963" b="30738"/>
          <a:stretch/>
        </p:blipFill>
        <p:spPr>
          <a:xfrm>
            <a:off x="967222" y="1628800"/>
            <a:ext cx="8172400" cy="1368152"/>
          </a:xfrm>
          <a:prstGeom prst="rect">
            <a:avLst/>
          </a:prstGeom>
        </p:spPr>
      </p:pic>
    </p:spTree>
    <p:extLst>
      <p:ext uri="{BB962C8B-B14F-4D97-AF65-F5344CB8AC3E}">
        <p14:creationId xmlns:p14="http://schemas.microsoft.com/office/powerpoint/2010/main" val="380425659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864" t="22622" r="14963" b="15925"/>
          <a:stretch/>
        </p:blipFill>
        <p:spPr>
          <a:xfrm>
            <a:off x="971599" y="1556792"/>
            <a:ext cx="8052295" cy="4536504"/>
          </a:xfrm>
          <a:prstGeom prst="rect">
            <a:avLst/>
          </a:prstGeom>
        </p:spPr>
      </p:pic>
    </p:spTree>
    <p:extLst>
      <p:ext uri="{BB962C8B-B14F-4D97-AF65-F5344CB8AC3E}">
        <p14:creationId xmlns:p14="http://schemas.microsoft.com/office/powerpoint/2010/main" val="37480926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864" t="25695" r="14963" b="12853"/>
          <a:stretch/>
        </p:blipFill>
        <p:spPr>
          <a:xfrm>
            <a:off x="1043608" y="1417637"/>
            <a:ext cx="8100392" cy="4563601"/>
          </a:xfrm>
          <a:prstGeom prst="rect">
            <a:avLst/>
          </a:prstGeom>
        </p:spPr>
      </p:pic>
    </p:spTree>
    <p:extLst>
      <p:ext uri="{BB962C8B-B14F-4D97-AF65-F5344CB8AC3E}">
        <p14:creationId xmlns:p14="http://schemas.microsoft.com/office/powerpoint/2010/main" val="29911575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2623" r="14963" b="17462"/>
          <a:stretch/>
        </p:blipFill>
        <p:spPr>
          <a:xfrm>
            <a:off x="971600" y="1439816"/>
            <a:ext cx="8064896" cy="4493299"/>
          </a:xfrm>
          <a:prstGeom prst="rect">
            <a:avLst/>
          </a:prstGeom>
        </p:spPr>
      </p:pic>
    </p:spTree>
    <p:extLst>
      <p:ext uri="{BB962C8B-B14F-4D97-AF65-F5344CB8AC3E}">
        <p14:creationId xmlns:p14="http://schemas.microsoft.com/office/powerpoint/2010/main" val="10430858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5695" r="14963" b="14389"/>
          <a:stretch/>
        </p:blipFill>
        <p:spPr>
          <a:xfrm>
            <a:off x="971600" y="1417637"/>
            <a:ext cx="8064896" cy="4493299"/>
          </a:xfrm>
          <a:prstGeom prst="rect">
            <a:avLst/>
          </a:prstGeom>
        </p:spPr>
      </p:pic>
    </p:spTree>
    <p:extLst>
      <p:ext uri="{BB962C8B-B14F-4D97-AF65-F5344CB8AC3E}">
        <p14:creationId xmlns:p14="http://schemas.microsoft.com/office/powerpoint/2010/main" val="15644314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14941" r="15923" b="25143"/>
          <a:stretch/>
        </p:blipFill>
        <p:spPr>
          <a:xfrm>
            <a:off x="971600" y="1446816"/>
            <a:ext cx="8172400" cy="4619183"/>
          </a:xfrm>
          <a:prstGeom prst="rect">
            <a:avLst/>
          </a:prstGeom>
        </p:spPr>
      </p:pic>
    </p:spTree>
    <p:extLst>
      <p:ext uri="{BB962C8B-B14F-4D97-AF65-F5344CB8AC3E}">
        <p14:creationId xmlns:p14="http://schemas.microsoft.com/office/powerpoint/2010/main" val="18858850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30304" r="14963" b="47019"/>
          <a:stretch/>
        </p:blipFill>
        <p:spPr>
          <a:xfrm>
            <a:off x="971600" y="1417638"/>
            <a:ext cx="8172400" cy="1723330"/>
          </a:xfrm>
          <a:prstGeom prst="rect">
            <a:avLst/>
          </a:prstGeom>
        </p:spPr>
      </p:pic>
    </p:spTree>
    <p:extLst>
      <p:ext uri="{BB962C8B-B14F-4D97-AF65-F5344CB8AC3E}">
        <p14:creationId xmlns:p14="http://schemas.microsoft.com/office/powerpoint/2010/main" val="25604414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17" t="26014" r="14969" b="14070"/>
          <a:stretch/>
        </p:blipFill>
        <p:spPr>
          <a:xfrm>
            <a:off x="971600" y="1417638"/>
            <a:ext cx="8172400" cy="4553196"/>
          </a:xfrm>
          <a:prstGeom prst="rect">
            <a:avLst/>
          </a:prstGeom>
        </p:spPr>
      </p:pic>
    </p:spTree>
    <p:extLst>
      <p:ext uri="{BB962C8B-B14F-4D97-AF65-F5344CB8AC3E}">
        <p14:creationId xmlns:p14="http://schemas.microsoft.com/office/powerpoint/2010/main" val="1725954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311150"/>
            <a:ext cx="7772400" cy="1462088"/>
          </a:xfrm>
        </p:spPr>
        <p:txBody>
          <a:bodyPr/>
          <a:lstStyle/>
          <a:p>
            <a:pPr eaLnBrk="1" hangingPunct="1"/>
            <a:r>
              <a:rPr lang="fa-IR" sz="4000">
                <a:cs typeface="B Mitra" pitchFamily="2" charset="-78"/>
              </a:rPr>
              <a:t>به طور كلي علل تاخير رشد عضوي (ارگانيك)</a:t>
            </a:r>
            <a:endParaRPr lang="en-US" sz="4000">
              <a:cs typeface="B Mitra" pitchFamily="2" charset="-78"/>
            </a:endParaRPr>
          </a:p>
        </p:txBody>
      </p:sp>
      <p:sp>
        <p:nvSpPr>
          <p:cNvPr id="7171" name="Rectangle 3"/>
          <p:cNvSpPr>
            <a:spLocks noGrp="1" noChangeArrowheads="1"/>
          </p:cNvSpPr>
          <p:nvPr>
            <p:ph idx="1"/>
          </p:nvPr>
        </p:nvSpPr>
        <p:spPr/>
        <p:txBody>
          <a:bodyPr/>
          <a:lstStyle/>
          <a:p>
            <a:pPr algn="r" rtl="1" eaLnBrk="1" hangingPunct="1"/>
            <a:r>
              <a:rPr lang="fa-IR" sz="4000">
                <a:cs typeface="B Mitra" pitchFamily="2" charset="-78"/>
              </a:rPr>
              <a:t>كاهش دريافت مواد غذايي </a:t>
            </a:r>
          </a:p>
          <a:p>
            <a:pPr algn="r" rtl="1" eaLnBrk="1" hangingPunct="1"/>
            <a:r>
              <a:rPr lang="fa-IR" sz="4000">
                <a:cs typeface="B Mitra" pitchFamily="2" charset="-78"/>
              </a:rPr>
              <a:t>اشكال در هضم وجذب مواد غذايي</a:t>
            </a:r>
          </a:p>
          <a:p>
            <a:pPr algn="r" rtl="1" eaLnBrk="1" hangingPunct="1"/>
            <a:r>
              <a:rPr lang="fa-IR" sz="4000">
                <a:cs typeface="B Mitra" pitchFamily="2" charset="-78"/>
              </a:rPr>
              <a:t>افزايش اتلاف مواد غذايي</a:t>
            </a:r>
          </a:p>
          <a:p>
            <a:pPr algn="r" rtl="1" eaLnBrk="1" hangingPunct="1"/>
            <a:r>
              <a:rPr lang="fa-IR" sz="4000">
                <a:cs typeface="B Mitra" pitchFamily="2" charset="-78"/>
              </a:rPr>
              <a:t>افزايش نياز وتغيير متابوليسم مواد غذايي</a:t>
            </a:r>
            <a:endParaRPr lang="en-US" sz="4000">
              <a:cs typeface="B Mitra" pitchFamily="2" charset="-78"/>
            </a:endParaRPr>
          </a:p>
        </p:txBody>
      </p:sp>
    </p:spTree>
    <p:extLst>
      <p:ext uri="{BB962C8B-B14F-4D97-AF65-F5344CB8AC3E}">
        <p14:creationId xmlns:p14="http://schemas.microsoft.com/office/powerpoint/2010/main" val="25917177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371" t="15629" r="15416" b="22919"/>
          <a:stretch/>
        </p:blipFill>
        <p:spPr>
          <a:xfrm>
            <a:off x="1043608" y="1417637"/>
            <a:ext cx="8100392" cy="4628795"/>
          </a:xfrm>
          <a:prstGeom prst="rect">
            <a:avLst/>
          </a:prstGeom>
        </p:spPr>
      </p:pic>
    </p:spTree>
    <p:extLst>
      <p:ext uri="{BB962C8B-B14F-4D97-AF65-F5344CB8AC3E}">
        <p14:creationId xmlns:p14="http://schemas.microsoft.com/office/powerpoint/2010/main" val="31807275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520" t="18730" r="15267" b="20112"/>
          <a:stretch/>
        </p:blipFill>
        <p:spPr>
          <a:xfrm>
            <a:off x="971600" y="1556792"/>
            <a:ext cx="8172400" cy="4647539"/>
          </a:xfrm>
          <a:prstGeom prst="rect">
            <a:avLst/>
          </a:prstGeom>
        </p:spPr>
      </p:pic>
    </p:spTree>
    <p:extLst>
      <p:ext uri="{BB962C8B-B14F-4D97-AF65-F5344CB8AC3E}">
        <p14:creationId xmlns:p14="http://schemas.microsoft.com/office/powerpoint/2010/main" val="41680045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8768" r="14963" b="11316"/>
          <a:stretch/>
        </p:blipFill>
        <p:spPr>
          <a:xfrm>
            <a:off x="971600" y="1417638"/>
            <a:ext cx="8172400" cy="4553194"/>
          </a:xfrm>
          <a:prstGeom prst="rect">
            <a:avLst/>
          </a:prstGeom>
        </p:spPr>
      </p:pic>
    </p:spTree>
    <p:extLst>
      <p:ext uri="{BB962C8B-B14F-4D97-AF65-F5344CB8AC3E}">
        <p14:creationId xmlns:p14="http://schemas.microsoft.com/office/powerpoint/2010/main" val="34004556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5694" r="14964" b="17462"/>
          <a:stretch/>
        </p:blipFill>
        <p:spPr>
          <a:xfrm>
            <a:off x="971600" y="1556791"/>
            <a:ext cx="8172400" cy="4319697"/>
          </a:xfrm>
          <a:prstGeom prst="rect">
            <a:avLst/>
          </a:prstGeom>
        </p:spPr>
      </p:pic>
    </p:spTree>
    <p:extLst>
      <p:ext uri="{BB962C8B-B14F-4D97-AF65-F5344CB8AC3E}">
        <p14:creationId xmlns:p14="http://schemas.microsoft.com/office/powerpoint/2010/main" val="26827665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1087" r="14963" b="18998"/>
          <a:stretch/>
        </p:blipFill>
        <p:spPr>
          <a:xfrm>
            <a:off x="971600" y="1411464"/>
            <a:ext cx="8172400" cy="4553194"/>
          </a:xfrm>
          <a:prstGeom prst="rect">
            <a:avLst/>
          </a:prstGeom>
        </p:spPr>
      </p:pic>
    </p:spTree>
    <p:extLst>
      <p:ext uri="{BB962C8B-B14F-4D97-AF65-F5344CB8AC3E}">
        <p14:creationId xmlns:p14="http://schemas.microsoft.com/office/powerpoint/2010/main" val="7236086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rotWithShape="1">
          <a:blip r:embed="rId2"/>
          <a:srcRect l="17824" t="19551" r="15923" b="20534"/>
          <a:stretch/>
        </p:blipFill>
        <p:spPr>
          <a:xfrm>
            <a:off x="971600" y="1431866"/>
            <a:ext cx="8172400" cy="4619183"/>
          </a:xfrm>
          <a:prstGeom prst="rect">
            <a:avLst/>
          </a:prstGeom>
        </p:spPr>
      </p:pic>
    </p:spTree>
    <p:extLst>
      <p:ext uri="{BB962C8B-B14F-4D97-AF65-F5344CB8AC3E}">
        <p14:creationId xmlns:p14="http://schemas.microsoft.com/office/powerpoint/2010/main" val="18571737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864" t="28768" r="14963" b="9780"/>
          <a:stretch/>
        </p:blipFill>
        <p:spPr>
          <a:xfrm>
            <a:off x="971600" y="1417637"/>
            <a:ext cx="8172400" cy="4604169"/>
          </a:xfrm>
          <a:prstGeom prst="rect">
            <a:avLst/>
          </a:prstGeom>
        </p:spPr>
      </p:pic>
    </p:spTree>
    <p:extLst>
      <p:ext uri="{BB962C8B-B14F-4D97-AF65-F5344CB8AC3E}">
        <p14:creationId xmlns:p14="http://schemas.microsoft.com/office/powerpoint/2010/main" val="32469584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18014" r="15923" b="20534"/>
          <a:stretch/>
        </p:blipFill>
        <p:spPr>
          <a:xfrm>
            <a:off x="971600" y="1417637"/>
            <a:ext cx="8172400" cy="4737623"/>
          </a:xfrm>
          <a:prstGeom prst="rect">
            <a:avLst/>
          </a:prstGeom>
        </p:spPr>
      </p:pic>
    </p:spTree>
    <p:extLst>
      <p:ext uri="{BB962C8B-B14F-4D97-AF65-F5344CB8AC3E}">
        <p14:creationId xmlns:p14="http://schemas.microsoft.com/office/powerpoint/2010/main" val="320874076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8784" t="25695" r="14963" b="44651"/>
          <a:stretch/>
        </p:blipFill>
        <p:spPr>
          <a:xfrm>
            <a:off x="971600" y="1484784"/>
            <a:ext cx="8237336" cy="2304256"/>
          </a:xfrm>
          <a:prstGeom prst="rect">
            <a:avLst/>
          </a:prstGeom>
        </p:spPr>
      </p:pic>
    </p:spTree>
    <p:extLst>
      <p:ext uri="{BB962C8B-B14F-4D97-AF65-F5344CB8AC3E}">
        <p14:creationId xmlns:p14="http://schemas.microsoft.com/office/powerpoint/2010/main" val="16114503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5695" r="15923" b="14389"/>
          <a:stretch/>
        </p:blipFill>
        <p:spPr>
          <a:xfrm>
            <a:off x="971600" y="1417637"/>
            <a:ext cx="8172400" cy="4619183"/>
          </a:xfrm>
          <a:prstGeom prst="rect">
            <a:avLst/>
          </a:prstGeom>
        </p:spPr>
      </p:pic>
    </p:spTree>
    <p:extLst>
      <p:ext uri="{BB962C8B-B14F-4D97-AF65-F5344CB8AC3E}">
        <p14:creationId xmlns:p14="http://schemas.microsoft.com/office/powerpoint/2010/main" val="3361677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fa-IR" sz="4800">
                <a:cs typeface="B Mitra" pitchFamily="2" charset="-78"/>
              </a:rPr>
              <a:t>كاهش دريافت مواد غذايي</a:t>
            </a:r>
            <a:endParaRPr lang="en-US" sz="4800">
              <a:cs typeface="B Mitra" pitchFamily="2" charset="-78"/>
            </a:endParaRPr>
          </a:p>
        </p:txBody>
      </p:sp>
      <p:sp>
        <p:nvSpPr>
          <p:cNvPr id="8195" name="Rectangle 3"/>
          <p:cNvSpPr>
            <a:spLocks noGrp="1" noChangeArrowheads="1"/>
          </p:cNvSpPr>
          <p:nvPr>
            <p:ph idx="1"/>
          </p:nvPr>
        </p:nvSpPr>
        <p:spPr/>
        <p:txBody>
          <a:bodyPr/>
          <a:lstStyle/>
          <a:p>
            <a:pPr algn="r" rtl="1" eaLnBrk="1" hangingPunct="1"/>
            <a:r>
              <a:rPr lang="fa-IR" dirty="0">
                <a:cs typeface="B Mitra" pitchFamily="2" charset="-78"/>
              </a:rPr>
              <a:t>بي اشتهايي ناشي از بيماريهاي مزمن (كانسر ،تنفسي ،قلبي و...)</a:t>
            </a:r>
          </a:p>
          <a:p>
            <a:pPr algn="r" rtl="1" eaLnBrk="1" hangingPunct="1"/>
            <a:r>
              <a:rPr lang="fa-IR" dirty="0">
                <a:cs typeface="B Mitra" pitchFamily="2" charset="-78"/>
              </a:rPr>
              <a:t>تهوع واستفراغ ناشي از بيماريهاي مزمن </a:t>
            </a:r>
          </a:p>
          <a:p>
            <a:pPr algn="r" rtl="1" eaLnBrk="1" hangingPunct="1"/>
            <a:r>
              <a:rPr lang="fa-IR" dirty="0">
                <a:cs typeface="B Mitra" pitchFamily="2" charset="-78"/>
              </a:rPr>
              <a:t>دهيدراسيون </a:t>
            </a:r>
          </a:p>
          <a:p>
            <a:pPr algn="r" rtl="1" eaLnBrk="1" hangingPunct="1"/>
            <a:r>
              <a:rPr lang="fa-IR" sz="2800" dirty="0">
                <a:cs typeface="B Mitra" pitchFamily="2" charset="-78"/>
              </a:rPr>
              <a:t>اختلال در بلع يا انسداد از بيماريهاي معده ،حلق،مري اختلالات روده اي و...</a:t>
            </a:r>
          </a:p>
          <a:p>
            <a:pPr algn="r" rtl="1" eaLnBrk="1" hangingPunct="1"/>
            <a:r>
              <a:rPr lang="fa-IR" dirty="0">
                <a:cs typeface="B Mitra" pitchFamily="2" charset="-78"/>
              </a:rPr>
              <a:t>انگلهاي روده اي </a:t>
            </a:r>
          </a:p>
          <a:p>
            <a:pPr algn="r" rtl="1" eaLnBrk="1" hangingPunct="1"/>
            <a:r>
              <a:rPr lang="fa-IR" dirty="0">
                <a:cs typeface="B Mitra" pitchFamily="2" charset="-78"/>
              </a:rPr>
              <a:t>رژيم درماني نامتعادل</a:t>
            </a:r>
            <a:endParaRPr lang="en-US" dirty="0">
              <a:cs typeface="B Mitra" pitchFamily="2" charset="-78"/>
            </a:endParaRPr>
          </a:p>
        </p:txBody>
      </p:sp>
    </p:spTree>
    <p:extLst>
      <p:ext uri="{BB962C8B-B14F-4D97-AF65-F5344CB8AC3E}">
        <p14:creationId xmlns:p14="http://schemas.microsoft.com/office/powerpoint/2010/main" val="22803788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7232" r="14963" b="11316"/>
          <a:stretch/>
        </p:blipFill>
        <p:spPr>
          <a:xfrm>
            <a:off x="971599" y="1431866"/>
            <a:ext cx="8157501" cy="4661429"/>
          </a:xfrm>
          <a:prstGeom prst="rect">
            <a:avLst/>
          </a:prstGeom>
        </p:spPr>
      </p:pic>
    </p:spTree>
    <p:extLst>
      <p:ext uri="{BB962C8B-B14F-4D97-AF65-F5344CB8AC3E}">
        <p14:creationId xmlns:p14="http://schemas.microsoft.com/office/powerpoint/2010/main" val="38255693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8784" t="24159" r="14963" b="14389"/>
          <a:stretch/>
        </p:blipFill>
        <p:spPr>
          <a:xfrm>
            <a:off x="971600" y="1556791"/>
            <a:ext cx="8172400" cy="4737623"/>
          </a:xfrm>
          <a:prstGeom prst="rect">
            <a:avLst/>
          </a:prstGeom>
        </p:spPr>
      </p:pic>
    </p:spTree>
    <p:extLst>
      <p:ext uri="{BB962C8B-B14F-4D97-AF65-F5344CB8AC3E}">
        <p14:creationId xmlns:p14="http://schemas.microsoft.com/office/powerpoint/2010/main" val="36523673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4159" r="14963" b="15925"/>
          <a:stretch/>
        </p:blipFill>
        <p:spPr>
          <a:xfrm>
            <a:off x="971600" y="1417638"/>
            <a:ext cx="8172400" cy="4553194"/>
          </a:xfrm>
          <a:prstGeom prst="rect">
            <a:avLst/>
          </a:prstGeom>
        </p:spPr>
      </p:pic>
    </p:spTree>
    <p:extLst>
      <p:ext uri="{BB962C8B-B14F-4D97-AF65-F5344CB8AC3E}">
        <p14:creationId xmlns:p14="http://schemas.microsoft.com/office/powerpoint/2010/main" val="4414270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864" t="19550" r="14963" b="18998"/>
          <a:stretch/>
        </p:blipFill>
        <p:spPr>
          <a:xfrm>
            <a:off x="971599" y="1417638"/>
            <a:ext cx="8299293" cy="4675658"/>
          </a:xfrm>
          <a:prstGeom prst="rect">
            <a:avLst/>
          </a:prstGeom>
        </p:spPr>
      </p:pic>
    </p:spTree>
    <p:extLst>
      <p:ext uri="{BB962C8B-B14F-4D97-AF65-F5344CB8AC3E}">
        <p14:creationId xmlns:p14="http://schemas.microsoft.com/office/powerpoint/2010/main" val="33666549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2623" r="14963" b="17462"/>
          <a:stretch/>
        </p:blipFill>
        <p:spPr>
          <a:xfrm>
            <a:off x="971600" y="1417638"/>
            <a:ext cx="8262962" cy="4603650"/>
          </a:xfrm>
          <a:prstGeom prst="rect">
            <a:avLst/>
          </a:prstGeom>
        </p:spPr>
      </p:pic>
    </p:spTree>
    <p:extLst>
      <p:ext uri="{BB962C8B-B14F-4D97-AF65-F5344CB8AC3E}">
        <p14:creationId xmlns:p14="http://schemas.microsoft.com/office/powerpoint/2010/main" val="16849796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19551" r="14963" b="20533"/>
          <a:stretch/>
        </p:blipFill>
        <p:spPr>
          <a:xfrm>
            <a:off x="971599" y="1484784"/>
            <a:ext cx="8142443" cy="4536504"/>
          </a:xfrm>
          <a:prstGeom prst="rect">
            <a:avLst/>
          </a:prstGeom>
        </p:spPr>
      </p:pic>
    </p:spTree>
    <p:extLst>
      <p:ext uri="{BB962C8B-B14F-4D97-AF65-F5344CB8AC3E}">
        <p14:creationId xmlns:p14="http://schemas.microsoft.com/office/powerpoint/2010/main" val="17664959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7824" t="21086" r="14963" b="17462"/>
          <a:stretch/>
        </p:blipFill>
        <p:spPr>
          <a:xfrm>
            <a:off x="899592" y="1484784"/>
            <a:ext cx="8244408" cy="4711090"/>
          </a:xfrm>
          <a:prstGeom prst="rect">
            <a:avLst/>
          </a:prstGeom>
        </p:spPr>
      </p:pic>
    </p:spTree>
    <p:extLst>
      <p:ext uri="{BB962C8B-B14F-4D97-AF65-F5344CB8AC3E}">
        <p14:creationId xmlns:p14="http://schemas.microsoft.com/office/powerpoint/2010/main" val="21769532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6864" t="16478" r="14963" b="22070"/>
          <a:stretch/>
        </p:blipFill>
        <p:spPr>
          <a:xfrm>
            <a:off x="971599" y="1417638"/>
            <a:ext cx="8171479" cy="4603650"/>
          </a:xfrm>
          <a:prstGeom prst="rect">
            <a:avLst/>
          </a:prstGeom>
        </p:spPr>
      </p:pic>
    </p:spTree>
    <p:extLst>
      <p:ext uri="{BB962C8B-B14F-4D97-AF65-F5344CB8AC3E}">
        <p14:creationId xmlns:p14="http://schemas.microsoft.com/office/powerpoint/2010/main" val="2481609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pPr eaLnBrk="1" hangingPunct="1"/>
            <a:r>
              <a:rPr lang="fa-IR">
                <a:cs typeface="B Mitra" pitchFamily="2" charset="-78"/>
              </a:rPr>
              <a:t>اشكال در هضم وجذب مواد غذايي</a:t>
            </a:r>
            <a:br>
              <a:rPr lang="fa-IR">
                <a:cs typeface="B Mitra" pitchFamily="2" charset="-78"/>
              </a:rPr>
            </a:br>
            <a:endParaRPr lang="en-US">
              <a:cs typeface="B Mitra" pitchFamily="2" charset="-78"/>
            </a:endParaRPr>
          </a:p>
        </p:txBody>
      </p:sp>
      <p:sp>
        <p:nvSpPr>
          <p:cNvPr id="9219" name="Rectangle 3"/>
          <p:cNvSpPr>
            <a:spLocks noGrp="1" noChangeArrowheads="1"/>
          </p:cNvSpPr>
          <p:nvPr>
            <p:ph idx="1"/>
          </p:nvPr>
        </p:nvSpPr>
        <p:spPr/>
        <p:txBody>
          <a:bodyPr/>
          <a:lstStyle/>
          <a:p>
            <a:pPr algn="r" rtl="1" eaLnBrk="1" hangingPunct="1"/>
            <a:r>
              <a:rPr lang="fa-IR" sz="4000">
                <a:cs typeface="B Mitra" pitchFamily="2" charset="-78"/>
              </a:rPr>
              <a:t>بيماريهاي معده</a:t>
            </a:r>
          </a:p>
          <a:p>
            <a:pPr algn="r" rtl="1" eaLnBrk="1" hangingPunct="1"/>
            <a:r>
              <a:rPr lang="fa-IR" sz="3600">
                <a:cs typeface="B Mitra" pitchFamily="2" charset="-78"/>
              </a:rPr>
              <a:t>بيماريهاي روده كوچك(اسهال مزمن، سندرم روده كوتاه و...)</a:t>
            </a:r>
          </a:p>
          <a:p>
            <a:pPr algn="r" rtl="1" eaLnBrk="1" hangingPunct="1"/>
            <a:r>
              <a:rPr lang="fa-IR" sz="4000">
                <a:cs typeface="B Mitra" pitchFamily="2" charset="-78"/>
              </a:rPr>
              <a:t>بيماري پانكراس </a:t>
            </a:r>
          </a:p>
          <a:p>
            <a:pPr algn="r" rtl="1" eaLnBrk="1" hangingPunct="1"/>
            <a:r>
              <a:rPr lang="fa-IR" sz="4000">
                <a:cs typeface="B Mitra" pitchFamily="2" charset="-78"/>
              </a:rPr>
              <a:t>بيماري كبدومجاري صفراوي</a:t>
            </a:r>
          </a:p>
          <a:p>
            <a:pPr algn="r" rtl="1" eaLnBrk="1" hangingPunct="1"/>
            <a:r>
              <a:rPr lang="fa-IR" sz="4000">
                <a:cs typeface="B Mitra" pitchFamily="2" charset="-78"/>
              </a:rPr>
              <a:t>بيماري انگلي</a:t>
            </a:r>
            <a:endParaRPr lang="en-US" sz="4000">
              <a:cs typeface="B Mitra" pitchFamily="2" charset="-78"/>
            </a:endParaRPr>
          </a:p>
        </p:txBody>
      </p:sp>
    </p:spTree>
    <p:extLst>
      <p:ext uri="{BB962C8B-B14F-4D97-AF65-F5344CB8AC3E}">
        <p14:creationId xmlns:p14="http://schemas.microsoft.com/office/powerpoint/2010/main" val="40266213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normAutofit/>
          </a:bodyPr>
          <a:lstStyle/>
          <a:p>
            <a:pPr algn="r" rtl="1" eaLnBrk="1" hangingPunct="1"/>
            <a:r>
              <a:rPr lang="fa-IR" sz="3600" dirty="0">
                <a:cs typeface="B Nazanin" panose="00000400000000000000" pitchFamily="2" charset="-78"/>
              </a:rPr>
              <a:t>سوختگي وسيع </a:t>
            </a:r>
          </a:p>
          <a:p>
            <a:pPr algn="r" rtl="1" eaLnBrk="1" hangingPunct="1"/>
            <a:r>
              <a:rPr lang="fa-IR" sz="3600" dirty="0">
                <a:cs typeface="B Nazanin" panose="00000400000000000000" pitchFamily="2" charset="-78"/>
              </a:rPr>
              <a:t>اسهال مزمن </a:t>
            </a:r>
          </a:p>
          <a:p>
            <a:pPr algn="r" rtl="1" eaLnBrk="1" hangingPunct="1"/>
            <a:r>
              <a:rPr lang="fa-IR" sz="3600" dirty="0">
                <a:cs typeface="B Nazanin" panose="00000400000000000000" pitchFamily="2" charset="-78"/>
              </a:rPr>
              <a:t>خونريزي مزمن گوارشي</a:t>
            </a:r>
            <a:endParaRPr lang="en-US" sz="3600" dirty="0">
              <a:cs typeface="B Nazanin" panose="00000400000000000000" pitchFamily="2" charset="-78"/>
            </a:endParaRPr>
          </a:p>
        </p:txBody>
      </p:sp>
      <p:sp>
        <p:nvSpPr>
          <p:cNvPr id="10242" name="Rectangle 2"/>
          <p:cNvSpPr>
            <a:spLocks noGrp="1" noChangeArrowheads="1"/>
          </p:cNvSpPr>
          <p:nvPr>
            <p:ph type="title"/>
          </p:nvPr>
        </p:nvSpPr>
        <p:spPr/>
        <p:txBody>
          <a:bodyPr>
            <a:normAutofit fontScale="90000"/>
          </a:bodyPr>
          <a:lstStyle/>
          <a:p>
            <a:pPr eaLnBrk="1" hangingPunct="1"/>
            <a:r>
              <a:rPr lang="fa-IR" sz="4800" dirty="0">
                <a:cs typeface="B Nazanin" panose="00000400000000000000" pitchFamily="2" charset="-78"/>
              </a:rPr>
              <a:t>افزايش اتلاف مواد غذايي</a:t>
            </a:r>
            <a:br>
              <a:rPr lang="fa-IR" sz="4000" dirty="0">
                <a:cs typeface="B Nazanin" panose="00000400000000000000" pitchFamily="2" charset="-78"/>
              </a:rPr>
            </a:br>
            <a:endParaRPr lang="en-US" sz="4000" dirty="0">
              <a:cs typeface="B Nazanin" panose="00000400000000000000" pitchFamily="2" charset="-78"/>
            </a:endParaRPr>
          </a:p>
        </p:txBody>
      </p:sp>
    </p:spTree>
    <p:extLst>
      <p:ext uri="{BB962C8B-B14F-4D97-AF65-F5344CB8AC3E}">
        <p14:creationId xmlns:p14="http://schemas.microsoft.com/office/powerpoint/2010/main" val="42759780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464</TotalTime>
  <Words>1566</Words>
  <Application>Microsoft Office PowerPoint</Application>
  <PresentationFormat>On-screen Show (4:3)</PresentationFormat>
  <Paragraphs>365</Paragraphs>
  <Slides>77</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77</vt:i4>
      </vt:variant>
    </vt:vector>
  </HeadingPairs>
  <TitlesOfParts>
    <vt:vector size="86" baseType="lpstr">
      <vt:lpstr>B Mitra</vt:lpstr>
      <vt:lpstr>B Nazanin</vt:lpstr>
      <vt:lpstr>B Titr</vt:lpstr>
      <vt:lpstr>Calibri</vt:lpstr>
      <vt:lpstr>Gill Sans MT</vt:lpstr>
      <vt:lpstr>Times New Roman</vt:lpstr>
      <vt:lpstr>Verdana</vt:lpstr>
      <vt:lpstr>Wingdings 2</vt:lpstr>
      <vt:lpstr>Solstice</vt:lpstr>
      <vt:lpstr>PowerPoint Presentation</vt:lpstr>
      <vt:lpstr>پيشگيري و درمان سو تغذيه كودکان(چاقي، لاغري، کوتاه قدي، کم وزني)</vt:lpstr>
      <vt:lpstr>ارزيابي باليني  </vt:lpstr>
      <vt:lpstr>تاخير رشد عضوي (ارگانيك) </vt:lpstr>
      <vt:lpstr>علل تاخير رشد عضوي (ارگانيك) </vt:lpstr>
      <vt:lpstr>به طور كلي علل تاخير رشد عضوي (ارگانيك)</vt:lpstr>
      <vt:lpstr>كاهش دريافت مواد غذايي</vt:lpstr>
      <vt:lpstr>اشكال در هضم وجذب مواد غذايي </vt:lpstr>
      <vt:lpstr>افزايش اتلاف مواد غذايي </vt:lpstr>
      <vt:lpstr>افزايش نياز وتغيير متابوليسم مواد غذايي</vt:lpstr>
      <vt:lpstr>تاخير رشد غير عضوي(غير ارگانيك) </vt:lpstr>
      <vt:lpstr>مشكلات مربوط به رابطه شير خوار-مادر </vt:lpstr>
      <vt:lpstr>مشكلات خانوادگي </vt:lpstr>
      <vt:lpstr>مشكلات اقتصادي ،اجتماعي وتنش ها</vt:lpstr>
      <vt:lpstr>مشكلات تغذيه اي </vt:lpstr>
      <vt:lpstr>ناآگاهيهاي تغذيه اي در خانواده</vt:lpstr>
      <vt:lpstr>دسترسي نداشتن به غذاي سالم</vt:lpstr>
      <vt:lpstr>نحوه تغذيه </vt:lpstr>
      <vt:lpstr>مشكلات مراقبتي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دفعات تغذيه كمكي شيرخوار</vt:lpstr>
      <vt:lpstr>PowerPoint Presentation</vt:lpstr>
      <vt:lpstr>PowerPoint Presentation</vt:lpstr>
      <vt:lpstr>مواد غذایی مفید در سرماخوردگی</vt:lpstr>
      <vt:lpstr>توصیه های تغذیه ای برای کودک مبتلا به اسهال</vt:lpstr>
      <vt:lpstr>PowerPoint Presentation</vt:lpstr>
      <vt:lpstr>PowerPoint Presentation</vt:lpstr>
      <vt:lpstr>علل کم اشتهایی کودکان</vt:lpstr>
      <vt:lpstr>سایرعلل کم اشتهایی کودکان</vt:lpstr>
      <vt:lpstr>PowerPoint Presentation</vt:lpstr>
      <vt:lpstr>روش مقوی کردن غذای کودک</vt:lpstr>
      <vt:lpstr>مغذی کردن غذای کودک</vt:lpstr>
      <vt:lpstr>طرز تهیه پودر جوانه غلات و حبوبات</vt:lpstr>
      <vt:lpstr>طرز تهیه آرد مخلوط حبوبات و غلات</vt:lpstr>
      <vt:lpstr>عصاره استخوان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MRT Win2Farsi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Dear User!</dc:creator>
  <cp:lastModifiedBy>A.R.I</cp:lastModifiedBy>
  <cp:revision>40</cp:revision>
  <dcterms:created xsi:type="dcterms:W3CDTF">2003-10-16T06:55:00Z</dcterms:created>
  <dcterms:modified xsi:type="dcterms:W3CDTF">2024-08-27T03:03:26Z</dcterms:modified>
</cp:coreProperties>
</file>